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image20.svg" ContentType="image/svg+xml"/>
  <Override PartName="/ppt/media/image22.svg" ContentType="image/svg+xml"/>
  <Override PartName="/ppt/media/image24.svg" ContentType="image/svg+xml"/>
  <Override PartName="/ppt/media/image26.svg" ContentType="image/svg+xml"/>
  <Override PartName="/ppt/media/image30.svg" ContentType="image/svg+xml"/>
  <Override PartName="/ppt/media/image32.svg" ContentType="image/svg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tags/tag46.xml" ContentType="application/vnd.openxmlformats-officedocument.presentationml.tags+xml"/>
  <Override PartName="/ppt/tags/tag460.xml" ContentType="application/vnd.openxmlformats-officedocument.presentationml.tags+xml"/>
  <Override PartName="/ppt/tags/tag461.xml" ContentType="application/vnd.openxmlformats-officedocument.presentationml.tags+xml"/>
  <Override PartName="/ppt/tags/tag462.xml" ContentType="application/vnd.openxmlformats-officedocument.presentationml.tags+xml"/>
  <Override PartName="/ppt/tags/tag463.xml" ContentType="application/vnd.openxmlformats-officedocument.presentationml.tags+xml"/>
  <Override PartName="/ppt/tags/tag464.xml" ContentType="application/vnd.openxmlformats-officedocument.presentationml.tags+xml"/>
  <Override PartName="/ppt/tags/tag465.xml" ContentType="application/vnd.openxmlformats-officedocument.presentationml.tags+xml"/>
  <Override PartName="/ppt/tags/tag466.xml" ContentType="application/vnd.openxmlformats-officedocument.presentationml.tags+xml"/>
  <Override PartName="/ppt/tags/tag467.xml" ContentType="application/vnd.openxmlformats-officedocument.presentationml.tags+xml"/>
  <Override PartName="/ppt/tags/tag468.xml" ContentType="application/vnd.openxmlformats-officedocument.presentationml.tags+xml"/>
  <Override PartName="/ppt/tags/tag469.xml" ContentType="application/vnd.openxmlformats-officedocument.presentationml.tags+xml"/>
  <Override PartName="/ppt/tags/tag47.xml" ContentType="application/vnd.openxmlformats-officedocument.presentationml.tags+xml"/>
  <Override PartName="/ppt/tags/tag470.xml" ContentType="application/vnd.openxmlformats-officedocument.presentationml.tags+xml"/>
  <Override PartName="/ppt/tags/tag471.xml" ContentType="application/vnd.openxmlformats-officedocument.presentationml.tags+xml"/>
  <Override PartName="/ppt/tags/tag472.xml" ContentType="application/vnd.openxmlformats-officedocument.presentationml.tags+xml"/>
  <Override PartName="/ppt/tags/tag473.xml" ContentType="application/vnd.openxmlformats-officedocument.presentationml.tags+xml"/>
  <Override PartName="/ppt/tags/tag474.xml" ContentType="application/vnd.openxmlformats-officedocument.presentationml.tags+xml"/>
  <Override PartName="/ppt/tags/tag475.xml" ContentType="application/vnd.openxmlformats-officedocument.presentationml.tags+xml"/>
  <Override PartName="/ppt/tags/tag476.xml" ContentType="application/vnd.openxmlformats-officedocument.presentationml.tags+xml"/>
  <Override PartName="/ppt/tags/tag477.xml" ContentType="application/vnd.openxmlformats-officedocument.presentationml.tags+xml"/>
  <Override PartName="/ppt/tags/tag478.xml" ContentType="application/vnd.openxmlformats-officedocument.presentationml.tags+xml"/>
  <Override PartName="/ppt/tags/tag479.xml" ContentType="application/vnd.openxmlformats-officedocument.presentationml.tags+xml"/>
  <Override PartName="/ppt/tags/tag48.xml" ContentType="application/vnd.openxmlformats-officedocument.presentationml.tags+xml"/>
  <Override PartName="/ppt/tags/tag480.xml" ContentType="application/vnd.openxmlformats-officedocument.presentationml.tags+xml"/>
  <Override PartName="/ppt/tags/tag481.xml" ContentType="application/vnd.openxmlformats-officedocument.presentationml.tags+xml"/>
  <Override PartName="/ppt/tags/tag482.xml" ContentType="application/vnd.openxmlformats-officedocument.presentationml.tags+xml"/>
  <Override PartName="/ppt/tags/tag483.xml" ContentType="application/vnd.openxmlformats-officedocument.presentationml.tags+xml"/>
  <Override PartName="/ppt/tags/tag484.xml" ContentType="application/vnd.openxmlformats-officedocument.presentationml.tags+xml"/>
  <Override PartName="/ppt/tags/tag485.xml" ContentType="application/vnd.openxmlformats-officedocument.presentationml.tags+xml"/>
  <Override PartName="/ppt/tags/tag486.xml" ContentType="application/vnd.openxmlformats-officedocument.presentationml.tags+xml"/>
  <Override PartName="/ppt/tags/tag487.xml" ContentType="application/vnd.openxmlformats-officedocument.presentationml.tags+xml"/>
  <Override PartName="/ppt/tags/tag488.xml" ContentType="application/vnd.openxmlformats-officedocument.presentationml.tags+xml"/>
  <Override PartName="/ppt/tags/tag489.xml" ContentType="application/vnd.openxmlformats-officedocument.presentationml.tags+xml"/>
  <Override PartName="/ppt/tags/tag49.xml" ContentType="application/vnd.openxmlformats-officedocument.presentationml.tags+xml"/>
  <Override PartName="/ppt/tags/tag490.xml" ContentType="application/vnd.openxmlformats-officedocument.presentationml.tags+xml"/>
  <Override PartName="/ppt/tags/tag491.xml" ContentType="application/vnd.openxmlformats-officedocument.presentationml.tags+xml"/>
  <Override PartName="/ppt/tags/tag492.xml" ContentType="application/vnd.openxmlformats-officedocument.presentationml.tags+xml"/>
  <Override PartName="/ppt/tags/tag493.xml" ContentType="application/vnd.openxmlformats-officedocument.presentationml.tags+xml"/>
  <Override PartName="/ppt/tags/tag494.xml" ContentType="application/vnd.openxmlformats-officedocument.presentationml.tags+xml"/>
  <Override PartName="/ppt/tags/tag495.xml" ContentType="application/vnd.openxmlformats-officedocument.presentationml.tags+xml"/>
  <Override PartName="/ppt/tags/tag496.xml" ContentType="application/vnd.openxmlformats-officedocument.presentationml.tags+xml"/>
  <Override PartName="/ppt/tags/tag497.xml" ContentType="application/vnd.openxmlformats-officedocument.presentationml.tags+xml"/>
  <Override PartName="/ppt/tags/tag498.xml" ContentType="application/vnd.openxmlformats-officedocument.presentationml.tags+xml"/>
  <Override PartName="/ppt/tags/tag49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00.xml" ContentType="application/vnd.openxmlformats-officedocument.presentationml.tags+xml"/>
  <Override PartName="/ppt/tags/tag501.xml" ContentType="application/vnd.openxmlformats-officedocument.presentationml.tags+xml"/>
  <Override PartName="/ppt/tags/tag502.xml" ContentType="application/vnd.openxmlformats-officedocument.presentationml.tags+xml"/>
  <Override PartName="/ppt/tags/tag503.xml" ContentType="application/vnd.openxmlformats-officedocument.presentationml.tags+xml"/>
  <Override PartName="/ppt/tags/tag504.xml" ContentType="application/vnd.openxmlformats-officedocument.presentationml.tags+xml"/>
  <Override PartName="/ppt/tags/tag505.xml" ContentType="application/vnd.openxmlformats-officedocument.presentationml.tags+xml"/>
  <Override PartName="/ppt/tags/tag506.xml" ContentType="application/vnd.openxmlformats-officedocument.presentationml.tags+xml"/>
  <Override PartName="/ppt/tags/tag507.xml" ContentType="application/vnd.openxmlformats-officedocument.presentationml.tags+xml"/>
  <Override PartName="/ppt/tags/tag508.xml" ContentType="application/vnd.openxmlformats-officedocument.presentationml.tags+xml"/>
  <Override PartName="/ppt/tags/tag509.xml" ContentType="application/vnd.openxmlformats-officedocument.presentationml.tags+xml"/>
  <Override PartName="/ppt/tags/tag51.xml" ContentType="application/vnd.openxmlformats-officedocument.presentationml.tags+xml"/>
  <Override PartName="/ppt/tags/tag510.xml" ContentType="application/vnd.openxmlformats-officedocument.presentationml.tags+xml"/>
  <Override PartName="/ppt/tags/tag511.xml" ContentType="application/vnd.openxmlformats-officedocument.presentationml.tags+xml"/>
  <Override PartName="/ppt/tags/tag512.xml" ContentType="application/vnd.openxmlformats-officedocument.presentationml.tags+xml"/>
  <Override PartName="/ppt/tags/tag513.xml" ContentType="application/vnd.openxmlformats-officedocument.presentationml.tags+xml"/>
  <Override PartName="/ppt/tags/tag514.xml" ContentType="application/vnd.openxmlformats-officedocument.presentationml.tags+xml"/>
  <Override PartName="/ppt/tags/tag515.xml" ContentType="application/vnd.openxmlformats-officedocument.presentationml.tags+xml"/>
  <Override PartName="/ppt/tags/tag516.xml" ContentType="application/vnd.openxmlformats-officedocument.presentationml.tags+xml"/>
  <Override PartName="/ppt/tags/tag517.xml" ContentType="application/vnd.openxmlformats-officedocument.presentationml.tags+xml"/>
  <Override PartName="/ppt/tags/tag518.xml" ContentType="application/vnd.openxmlformats-officedocument.presentationml.tags+xml"/>
  <Override PartName="/ppt/tags/tag519.xml" ContentType="application/vnd.openxmlformats-officedocument.presentationml.tags+xml"/>
  <Override PartName="/ppt/tags/tag52.xml" ContentType="application/vnd.openxmlformats-officedocument.presentationml.tags+xml"/>
  <Override PartName="/ppt/tags/tag520.xml" ContentType="application/vnd.openxmlformats-officedocument.presentationml.tags+xml"/>
  <Override PartName="/ppt/tags/tag521.xml" ContentType="application/vnd.openxmlformats-officedocument.presentationml.tags+xml"/>
  <Override PartName="/ppt/tags/tag522.xml" ContentType="application/vnd.openxmlformats-officedocument.presentationml.tags+xml"/>
  <Override PartName="/ppt/tags/tag523.xml" ContentType="application/vnd.openxmlformats-officedocument.presentationml.tags+xml"/>
  <Override PartName="/ppt/tags/tag524.xml" ContentType="application/vnd.openxmlformats-officedocument.presentationml.tags+xml"/>
  <Override PartName="/ppt/tags/tag525.xml" ContentType="application/vnd.openxmlformats-officedocument.presentationml.tags+xml"/>
  <Override PartName="/ppt/tags/tag526.xml" ContentType="application/vnd.openxmlformats-officedocument.presentationml.tags+xml"/>
  <Override PartName="/ppt/tags/tag527.xml" ContentType="application/vnd.openxmlformats-officedocument.presentationml.tags+xml"/>
  <Override PartName="/ppt/tags/tag528.xml" ContentType="application/vnd.openxmlformats-officedocument.presentationml.tags+xml"/>
  <Override PartName="/ppt/tags/tag529.xml" ContentType="application/vnd.openxmlformats-officedocument.presentationml.tags+xml"/>
  <Override PartName="/ppt/tags/tag53.xml" ContentType="application/vnd.openxmlformats-officedocument.presentationml.tags+xml"/>
  <Override PartName="/ppt/tags/tag530.xml" ContentType="application/vnd.openxmlformats-officedocument.presentationml.tags+xml"/>
  <Override PartName="/ppt/tags/tag531.xml" ContentType="application/vnd.openxmlformats-officedocument.presentationml.tags+xml"/>
  <Override PartName="/ppt/tags/tag532.xml" ContentType="application/vnd.openxmlformats-officedocument.presentationml.tags+xml"/>
  <Override PartName="/ppt/tags/tag533.xml" ContentType="application/vnd.openxmlformats-officedocument.presentationml.tags+xml"/>
  <Override PartName="/ppt/tags/tag534.xml" ContentType="application/vnd.openxmlformats-officedocument.presentationml.tags+xml"/>
  <Override PartName="/ppt/tags/tag535.xml" ContentType="application/vnd.openxmlformats-officedocument.presentationml.tags+xml"/>
  <Override PartName="/ppt/tags/tag536.xml" ContentType="application/vnd.openxmlformats-officedocument.presentationml.tags+xml"/>
  <Override PartName="/ppt/tags/tag537.xml" ContentType="application/vnd.openxmlformats-officedocument.presentationml.tags+xml"/>
  <Override PartName="/ppt/tags/tag538.xml" ContentType="application/vnd.openxmlformats-officedocument.presentationml.tags+xml"/>
  <Override PartName="/ppt/tags/tag539.xml" ContentType="application/vnd.openxmlformats-officedocument.presentationml.tags+xml"/>
  <Override PartName="/ppt/tags/tag54.xml" ContentType="application/vnd.openxmlformats-officedocument.presentationml.tags+xml"/>
  <Override PartName="/ppt/tags/tag540.xml" ContentType="application/vnd.openxmlformats-officedocument.presentationml.tags+xml"/>
  <Override PartName="/ppt/tags/tag541.xml" ContentType="application/vnd.openxmlformats-officedocument.presentationml.tags+xml"/>
  <Override PartName="/ppt/tags/tag542.xml" ContentType="application/vnd.openxmlformats-officedocument.presentationml.tags+xml"/>
  <Override PartName="/ppt/tags/tag543.xml" ContentType="application/vnd.openxmlformats-officedocument.presentationml.tags+xml"/>
  <Override PartName="/ppt/tags/tag544.xml" ContentType="application/vnd.openxmlformats-officedocument.presentationml.tags+xml"/>
  <Override PartName="/ppt/tags/tag545.xml" ContentType="application/vnd.openxmlformats-officedocument.presentationml.tags+xml"/>
  <Override PartName="/ppt/tags/tag546.xml" ContentType="application/vnd.openxmlformats-officedocument.presentationml.tags+xml"/>
  <Override PartName="/ppt/tags/tag547.xml" ContentType="application/vnd.openxmlformats-officedocument.presentationml.tags+xml"/>
  <Override PartName="/ppt/tags/tag548.xml" ContentType="application/vnd.openxmlformats-officedocument.presentationml.tags+xml"/>
  <Override PartName="/ppt/tags/tag549.xml" ContentType="application/vnd.openxmlformats-officedocument.presentationml.tags+xml"/>
  <Override PartName="/ppt/tags/tag55.xml" ContentType="application/vnd.openxmlformats-officedocument.presentationml.tags+xml"/>
  <Override PartName="/ppt/tags/tag550.xml" ContentType="application/vnd.openxmlformats-officedocument.presentationml.tags+xml"/>
  <Override PartName="/ppt/tags/tag551.xml" ContentType="application/vnd.openxmlformats-officedocument.presentationml.tags+xml"/>
  <Override PartName="/ppt/tags/tag552.xml" ContentType="application/vnd.openxmlformats-officedocument.presentationml.tags+xml"/>
  <Override PartName="/ppt/tags/tag553.xml" ContentType="application/vnd.openxmlformats-officedocument.presentationml.tags+xml"/>
  <Override PartName="/ppt/tags/tag554.xml" ContentType="application/vnd.openxmlformats-officedocument.presentationml.tags+xml"/>
  <Override PartName="/ppt/tags/tag555.xml" ContentType="application/vnd.openxmlformats-officedocument.presentationml.tags+xml"/>
  <Override PartName="/ppt/tags/tag556.xml" ContentType="application/vnd.openxmlformats-officedocument.presentationml.tags+xml"/>
  <Override PartName="/ppt/tags/tag557.xml" ContentType="application/vnd.openxmlformats-officedocument.presentationml.tags+xml"/>
  <Override PartName="/ppt/tags/tag558.xml" ContentType="application/vnd.openxmlformats-officedocument.presentationml.tags+xml"/>
  <Override PartName="/ppt/tags/tag559.xml" ContentType="application/vnd.openxmlformats-officedocument.presentationml.tags+xml"/>
  <Override PartName="/ppt/tags/tag56.xml" ContentType="application/vnd.openxmlformats-officedocument.presentationml.tags+xml"/>
  <Override PartName="/ppt/tags/tag560.xml" ContentType="application/vnd.openxmlformats-officedocument.presentationml.tags+xml"/>
  <Override PartName="/ppt/tags/tag561.xml" ContentType="application/vnd.openxmlformats-officedocument.presentationml.tags+xml"/>
  <Override PartName="/ppt/tags/tag562.xml" ContentType="application/vnd.openxmlformats-officedocument.presentationml.tags+xml"/>
  <Override PartName="/ppt/tags/tag563.xml" ContentType="application/vnd.openxmlformats-officedocument.presentationml.tags+xml"/>
  <Override PartName="/ppt/tags/tag564.xml" ContentType="application/vnd.openxmlformats-officedocument.presentationml.tags+xml"/>
  <Override PartName="/ppt/tags/tag565.xml" ContentType="application/vnd.openxmlformats-officedocument.presentationml.tags+xml"/>
  <Override PartName="/ppt/tags/tag566.xml" ContentType="application/vnd.openxmlformats-officedocument.presentationml.tags+xml"/>
  <Override PartName="/ppt/tags/tag567.xml" ContentType="application/vnd.openxmlformats-officedocument.presentationml.tags+xml"/>
  <Override PartName="/ppt/tags/tag568.xml" ContentType="application/vnd.openxmlformats-officedocument.presentationml.tags+xml"/>
  <Override PartName="/ppt/tags/tag569.xml" ContentType="application/vnd.openxmlformats-officedocument.presentationml.tags+xml"/>
  <Override PartName="/ppt/tags/tag57.xml" ContentType="application/vnd.openxmlformats-officedocument.presentationml.tags+xml"/>
  <Override PartName="/ppt/tags/tag570.xml" ContentType="application/vnd.openxmlformats-officedocument.presentationml.tags+xml"/>
  <Override PartName="/ppt/tags/tag571.xml" ContentType="application/vnd.openxmlformats-officedocument.presentationml.tags+xml"/>
  <Override PartName="/ppt/tags/tag572.xml" ContentType="application/vnd.openxmlformats-officedocument.presentationml.tags+xml"/>
  <Override PartName="/ppt/tags/tag573.xml" ContentType="application/vnd.openxmlformats-officedocument.presentationml.tags+xml"/>
  <Override PartName="/ppt/tags/tag574.xml" ContentType="application/vnd.openxmlformats-officedocument.presentationml.tags+xml"/>
  <Override PartName="/ppt/tags/tag575.xml" ContentType="application/vnd.openxmlformats-officedocument.presentationml.tags+xml"/>
  <Override PartName="/ppt/tags/tag576.xml" ContentType="application/vnd.openxmlformats-officedocument.presentationml.tags+xml"/>
  <Override PartName="/ppt/tags/tag577.xml" ContentType="application/vnd.openxmlformats-officedocument.presentationml.tags+xml"/>
  <Override PartName="/ppt/tags/tag578.xml" ContentType="application/vnd.openxmlformats-officedocument.presentationml.tags+xml"/>
  <Override PartName="/ppt/tags/tag579.xml" ContentType="application/vnd.openxmlformats-officedocument.presentationml.tags+xml"/>
  <Override PartName="/ppt/tags/tag58.xml" ContentType="application/vnd.openxmlformats-officedocument.presentationml.tags+xml"/>
  <Override PartName="/ppt/tags/tag580.xml" ContentType="application/vnd.openxmlformats-officedocument.presentationml.tags+xml"/>
  <Override PartName="/ppt/tags/tag581.xml" ContentType="application/vnd.openxmlformats-officedocument.presentationml.tags+xml"/>
  <Override PartName="/ppt/tags/tag582.xml" ContentType="application/vnd.openxmlformats-officedocument.presentationml.tags+xml"/>
  <Override PartName="/ppt/tags/tag583.xml" ContentType="application/vnd.openxmlformats-officedocument.presentationml.tags+xml"/>
  <Override PartName="/ppt/tags/tag584.xml" ContentType="application/vnd.openxmlformats-officedocument.presentationml.tags+xml"/>
  <Override PartName="/ppt/tags/tag585.xml" ContentType="application/vnd.openxmlformats-officedocument.presentationml.tags+xml"/>
  <Override PartName="/ppt/tags/tag586.xml" ContentType="application/vnd.openxmlformats-officedocument.presentationml.tags+xml"/>
  <Override PartName="/ppt/tags/tag587.xml" ContentType="application/vnd.openxmlformats-officedocument.presentationml.tags+xml"/>
  <Override PartName="/ppt/tags/tag588.xml" ContentType="application/vnd.openxmlformats-officedocument.presentationml.tags+xml"/>
  <Override PartName="/ppt/tags/tag589.xml" ContentType="application/vnd.openxmlformats-officedocument.presentationml.tags+xml"/>
  <Override PartName="/ppt/tags/tag59.xml" ContentType="application/vnd.openxmlformats-officedocument.presentationml.tags+xml"/>
  <Override PartName="/ppt/tags/tag590.xml" ContentType="application/vnd.openxmlformats-officedocument.presentationml.tags+xml"/>
  <Override PartName="/ppt/tags/tag591.xml" ContentType="application/vnd.openxmlformats-officedocument.presentationml.tags+xml"/>
  <Override PartName="/ppt/tags/tag592.xml" ContentType="application/vnd.openxmlformats-officedocument.presentationml.tags+xml"/>
  <Override PartName="/ppt/tags/tag593.xml" ContentType="application/vnd.openxmlformats-officedocument.presentationml.tags+xml"/>
  <Override PartName="/ppt/tags/tag594.xml" ContentType="application/vnd.openxmlformats-officedocument.presentationml.tags+xml"/>
  <Override PartName="/ppt/tags/tag595.xml" ContentType="application/vnd.openxmlformats-officedocument.presentationml.tags+xml"/>
  <Override PartName="/ppt/tags/tag596.xml" ContentType="application/vnd.openxmlformats-officedocument.presentationml.tags+xml"/>
  <Override PartName="/ppt/tags/tag597.xml" ContentType="application/vnd.openxmlformats-officedocument.presentationml.tags+xml"/>
  <Override PartName="/ppt/tags/tag598.xml" ContentType="application/vnd.openxmlformats-officedocument.presentationml.tags+xml"/>
  <Override PartName="/ppt/tags/tag59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00.xml" ContentType="application/vnd.openxmlformats-officedocument.presentationml.tags+xml"/>
  <Override PartName="/ppt/tags/tag601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sldSz cx="12192000" cy="6858000"/>
  <p:notesSz cx="6858000" cy="9144000"/>
  <p:custDataLst>
    <p:tags r:id="rId3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99" d="100"/>
          <a:sy n="99" d="100"/>
        </p:scale>
        <p:origin x="84" y="58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0" Type="http://schemas.openxmlformats.org/officeDocument/2006/relationships/tags" Target="tags/tag601.xml"/><Relationship Id="rId3" Type="http://schemas.openxmlformats.org/officeDocument/2006/relationships/slide" Target="slides/slide1.xml"/><Relationship Id="rId29" Type="http://schemas.openxmlformats.org/officeDocument/2006/relationships/tableStyles" Target="tableStyles.xml"/><Relationship Id="rId28" Type="http://schemas.openxmlformats.org/officeDocument/2006/relationships/viewProps" Target="viewProps.xml"/><Relationship Id="rId27" Type="http://schemas.openxmlformats.org/officeDocument/2006/relationships/presProps" Target="presProps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9" Type="http://schemas.openxmlformats.org/officeDocument/2006/relationships/tags" Target="../tags/tag61.xml"/><Relationship Id="rId8" Type="http://schemas.openxmlformats.org/officeDocument/2006/relationships/image" Target="../media/image6.png"/><Relationship Id="rId7" Type="http://schemas.openxmlformats.org/officeDocument/2006/relationships/tags" Target="../tags/tag60.xml"/><Relationship Id="rId6" Type="http://schemas.openxmlformats.org/officeDocument/2006/relationships/image" Target="../media/image5.png"/><Relationship Id="rId5" Type="http://schemas.openxmlformats.org/officeDocument/2006/relationships/tags" Target="../tags/tag59.xml"/><Relationship Id="rId4" Type="http://schemas.openxmlformats.org/officeDocument/2006/relationships/tags" Target="../tags/tag58.xml"/><Relationship Id="rId3" Type="http://schemas.openxmlformats.org/officeDocument/2006/relationships/tags" Target="../tags/tag57.xml"/><Relationship Id="rId21" Type="http://schemas.openxmlformats.org/officeDocument/2006/relationships/tags" Target="../tags/tag69.xml"/><Relationship Id="rId20" Type="http://schemas.openxmlformats.org/officeDocument/2006/relationships/tags" Target="../tags/tag68.xml"/><Relationship Id="rId2" Type="http://schemas.openxmlformats.org/officeDocument/2006/relationships/tags" Target="../tags/tag56.xml"/><Relationship Id="rId19" Type="http://schemas.openxmlformats.org/officeDocument/2006/relationships/tags" Target="../tags/tag67.xml"/><Relationship Id="rId18" Type="http://schemas.openxmlformats.org/officeDocument/2006/relationships/tags" Target="../tags/tag66.xml"/><Relationship Id="rId17" Type="http://schemas.openxmlformats.org/officeDocument/2006/relationships/tags" Target="../tags/tag65.xml"/><Relationship Id="rId16" Type="http://schemas.openxmlformats.org/officeDocument/2006/relationships/image" Target="../media/image8.png"/><Relationship Id="rId15" Type="http://schemas.openxmlformats.org/officeDocument/2006/relationships/tags" Target="../tags/tag64.xml"/><Relationship Id="rId14" Type="http://schemas.openxmlformats.org/officeDocument/2006/relationships/image" Target="../media/image4.png"/><Relationship Id="rId13" Type="http://schemas.openxmlformats.org/officeDocument/2006/relationships/tags" Target="../tags/tag63.xml"/><Relationship Id="rId12" Type="http://schemas.openxmlformats.org/officeDocument/2006/relationships/image" Target="../media/image3.png"/><Relationship Id="rId11" Type="http://schemas.openxmlformats.org/officeDocument/2006/relationships/tags" Target="../tags/tag62.xml"/><Relationship Id="rId10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9" Type="http://schemas.openxmlformats.org/officeDocument/2006/relationships/tags" Target="../tags/tag75.xml"/><Relationship Id="rId8" Type="http://schemas.openxmlformats.org/officeDocument/2006/relationships/tags" Target="../tags/tag74.xml"/><Relationship Id="rId7" Type="http://schemas.openxmlformats.org/officeDocument/2006/relationships/tags" Target="../tags/tag73.xml"/><Relationship Id="rId6" Type="http://schemas.openxmlformats.org/officeDocument/2006/relationships/image" Target="../media/image2.png"/><Relationship Id="rId5" Type="http://schemas.openxmlformats.org/officeDocument/2006/relationships/tags" Target="../tags/tag72.xml"/><Relationship Id="rId4" Type="http://schemas.openxmlformats.org/officeDocument/2006/relationships/image" Target="../media/image1.png"/><Relationship Id="rId3" Type="http://schemas.openxmlformats.org/officeDocument/2006/relationships/tags" Target="../tags/tag71.xml"/><Relationship Id="rId2" Type="http://schemas.openxmlformats.org/officeDocument/2006/relationships/tags" Target="../tags/tag70.xml"/><Relationship Id="rId17" Type="http://schemas.openxmlformats.org/officeDocument/2006/relationships/tags" Target="../tags/tag81.xml"/><Relationship Id="rId16" Type="http://schemas.openxmlformats.org/officeDocument/2006/relationships/tags" Target="../tags/tag80.xml"/><Relationship Id="rId15" Type="http://schemas.openxmlformats.org/officeDocument/2006/relationships/tags" Target="../tags/tag79.xml"/><Relationship Id="rId14" Type="http://schemas.openxmlformats.org/officeDocument/2006/relationships/tags" Target="../tags/tag78.xml"/><Relationship Id="rId13" Type="http://schemas.openxmlformats.org/officeDocument/2006/relationships/tags" Target="../tags/tag77.xml"/><Relationship Id="rId12" Type="http://schemas.openxmlformats.org/officeDocument/2006/relationships/image" Target="../media/image4.png"/><Relationship Id="rId11" Type="http://schemas.openxmlformats.org/officeDocument/2006/relationships/tags" Target="../tags/tag76.xml"/><Relationship Id="rId10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9" Type="http://schemas.openxmlformats.org/officeDocument/2006/relationships/tags" Target="../tags/tag89.xml"/><Relationship Id="rId8" Type="http://schemas.openxmlformats.org/officeDocument/2006/relationships/tags" Target="../tags/tag88.xml"/><Relationship Id="rId7" Type="http://schemas.openxmlformats.org/officeDocument/2006/relationships/tags" Target="../tags/tag87.xml"/><Relationship Id="rId6" Type="http://schemas.openxmlformats.org/officeDocument/2006/relationships/tags" Target="../tags/tag86.xml"/><Relationship Id="rId5" Type="http://schemas.openxmlformats.org/officeDocument/2006/relationships/tags" Target="../tags/tag85.xml"/><Relationship Id="rId4" Type="http://schemas.openxmlformats.org/officeDocument/2006/relationships/tags" Target="../tags/tag84.xml"/><Relationship Id="rId3" Type="http://schemas.openxmlformats.org/officeDocument/2006/relationships/tags" Target="../tags/tag83.xml"/><Relationship Id="rId2" Type="http://schemas.openxmlformats.org/officeDocument/2006/relationships/tags" Target="../tags/tag82.xml"/><Relationship Id="rId18" Type="http://schemas.openxmlformats.org/officeDocument/2006/relationships/tags" Target="../tags/tag98.xml"/><Relationship Id="rId17" Type="http://schemas.openxmlformats.org/officeDocument/2006/relationships/tags" Target="../tags/tag97.xml"/><Relationship Id="rId16" Type="http://schemas.openxmlformats.org/officeDocument/2006/relationships/tags" Target="../tags/tag96.xml"/><Relationship Id="rId15" Type="http://schemas.openxmlformats.org/officeDocument/2006/relationships/tags" Target="../tags/tag95.xml"/><Relationship Id="rId14" Type="http://schemas.openxmlformats.org/officeDocument/2006/relationships/tags" Target="../tags/tag94.xml"/><Relationship Id="rId13" Type="http://schemas.openxmlformats.org/officeDocument/2006/relationships/tags" Target="../tags/tag93.xml"/><Relationship Id="rId12" Type="http://schemas.openxmlformats.org/officeDocument/2006/relationships/tags" Target="../tags/tag92.xml"/><Relationship Id="rId11" Type="http://schemas.openxmlformats.org/officeDocument/2006/relationships/tags" Target="../tags/tag91.xml"/><Relationship Id="rId10" Type="http://schemas.openxmlformats.org/officeDocument/2006/relationships/tags" Target="../tags/tag90.xm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9" Type="http://schemas.openxmlformats.org/officeDocument/2006/relationships/tags" Target="../tags/tag106.xml"/><Relationship Id="rId8" Type="http://schemas.openxmlformats.org/officeDocument/2006/relationships/tags" Target="../tags/tag105.xml"/><Relationship Id="rId7" Type="http://schemas.openxmlformats.org/officeDocument/2006/relationships/tags" Target="../tags/tag104.xml"/><Relationship Id="rId6" Type="http://schemas.openxmlformats.org/officeDocument/2006/relationships/tags" Target="../tags/tag103.xml"/><Relationship Id="rId5" Type="http://schemas.openxmlformats.org/officeDocument/2006/relationships/tags" Target="../tags/tag102.xml"/><Relationship Id="rId4" Type="http://schemas.openxmlformats.org/officeDocument/2006/relationships/tags" Target="../tags/tag101.xml"/><Relationship Id="rId3" Type="http://schemas.openxmlformats.org/officeDocument/2006/relationships/tags" Target="../tags/tag100.xml"/><Relationship Id="rId2" Type="http://schemas.openxmlformats.org/officeDocument/2006/relationships/tags" Target="../tags/tag99.xml"/><Relationship Id="rId15" Type="http://schemas.openxmlformats.org/officeDocument/2006/relationships/tags" Target="../tags/tag112.xml"/><Relationship Id="rId14" Type="http://schemas.openxmlformats.org/officeDocument/2006/relationships/tags" Target="../tags/tag111.xml"/><Relationship Id="rId13" Type="http://schemas.openxmlformats.org/officeDocument/2006/relationships/tags" Target="../tags/tag110.xml"/><Relationship Id="rId12" Type="http://schemas.openxmlformats.org/officeDocument/2006/relationships/tags" Target="../tags/tag109.xml"/><Relationship Id="rId11" Type="http://schemas.openxmlformats.org/officeDocument/2006/relationships/tags" Target="../tags/tag108.xml"/><Relationship Id="rId10" Type="http://schemas.openxmlformats.org/officeDocument/2006/relationships/tags" Target="../tags/tag107.xm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9" Type="http://schemas.openxmlformats.org/officeDocument/2006/relationships/tags" Target="../tags/tag120.xml"/><Relationship Id="rId8" Type="http://schemas.openxmlformats.org/officeDocument/2006/relationships/tags" Target="../tags/tag119.xml"/><Relationship Id="rId7" Type="http://schemas.openxmlformats.org/officeDocument/2006/relationships/tags" Target="../tags/tag118.xml"/><Relationship Id="rId6" Type="http://schemas.openxmlformats.org/officeDocument/2006/relationships/tags" Target="../tags/tag117.xml"/><Relationship Id="rId5" Type="http://schemas.openxmlformats.org/officeDocument/2006/relationships/tags" Target="../tags/tag116.xml"/><Relationship Id="rId4" Type="http://schemas.openxmlformats.org/officeDocument/2006/relationships/tags" Target="../tags/tag115.xml"/><Relationship Id="rId3" Type="http://schemas.openxmlformats.org/officeDocument/2006/relationships/tags" Target="../tags/tag114.xml"/><Relationship Id="rId21" Type="http://schemas.openxmlformats.org/officeDocument/2006/relationships/tags" Target="../tags/tag132.xml"/><Relationship Id="rId20" Type="http://schemas.openxmlformats.org/officeDocument/2006/relationships/tags" Target="../tags/tag131.xml"/><Relationship Id="rId2" Type="http://schemas.openxmlformats.org/officeDocument/2006/relationships/tags" Target="../tags/tag113.xml"/><Relationship Id="rId19" Type="http://schemas.openxmlformats.org/officeDocument/2006/relationships/tags" Target="../tags/tag130.xml"/><Relationship Id="rId18" Type="http://schemas.openxmlformats.org/officeDocument/2006/relationships/tags" Target="../tags/tag129.xml"/><Relationship Id="rId17" Type="http://schemas.openxmlformats.org/officeDocument/2006/relationships/tags" Target="../tags/tag128.xml"/><Relationship Id="rId16" Type="http://schemas.openxmlformats.org/officeDocument/2006/relationships/tags" Target="../tags/tag127.xml"/><Relationship Id="rId15" Type="http://schemas.openxmlformats.org/officeDocument/2006/relationships/tags" Target="../tags/tag126.xml"/><Relationship Id="rId14" Type="http://schemas.openxmlformats.org/officeDocument/2006/relationships/tags" Target="../tags/tag125.xml"/><Relationship Id="rId13" Type="http://schemas.openxmlformats.org/officeDocument/2006/relationships/tags" Target="../tags/tag124.xml"/><Relationship Id="rId12" Type="http://schemas.openxmlformats.org/officeDocument/2006/relationships/tags" Target="../tags/tag123.xml"/><Relationship Id="rId11" Type="http://schemas.openxmlformats.org/officeDocument/2006/relationships/tags" Target="../tags/tag122.xml"/><Relationship Id="rId10" Type="http://schemas.openxmlformats.org/officeDocument/2006/relationships/tags" Target="../tags/tag121.xml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9" Type="http://schemas.openxmlformats.org/officeDocument/2006/relationships/tags" Target="../tags/tag140.xml"/><Relationship Id="rId8" Type="http://schemas.openxmlformats.org/officeDocument/2006/relationships/tags" Target="../tags/tag139.xml"/><Relationship Id="rId7" Type="http://schemas.openxmlformats.org/officeDocument/2006/relationships/tags" Target="../tags/tag138.xml"/><Relationship Id="rId6" Type="http://schemas.openxmlformats.org/officeDocument/2006/relationships/tags" Target="../tags/tag137.xml"/><Relationship Id="rId5" Type="http://schemas.openxmlformats.org/officeDocument/2006/relationships/tags" Target="../tags/tag136.xml"/><Relationship Id="rId4" Type="http://schemas.openxmlformats.org/officeDocument/2006/relationships/tags" Target="../tags/tag135.xml"/><Relationship Id="rId3" Type="http://schemas.openxmlformats.org/officeDocument/2006/relationships/tags" Target="../tags/tag134.xml"/><Relationship Id="rId2" Type="http://schemas.openxmlformats.org/officeDocument/2006/relationships/tags" Target="../tags/tag133.xml"/><Relationship Id="rId14" Type="http://schemas.openxmlformats.org/officeDocument/2006/relationships/tags" Target="../tags/tag145.xml"/><Relationship Id="rId13" Type="http://schemas.openxmlformats.org/officeDocument/2006/relationships/tags" Target="../tags/tag144.xml"/><Relationship Id="rId12" Type="http://schemas.openxmlformats.org/officeDocument/2006/relationships/tags" Target="../tags/tag143.xml"/><Relationship Id="rId11" Type="http://schemas.openxmlformats.org/officeDocument/2006/relationships/tags" Target="../tags/tag142.xml"/><Relationship Id="rId10" Type="http://schemas.openxmlformats.org/officeDocument/2006/relationships/tags" Target="../tags/tag141.xml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9" Type="http://schemas.openxmlformats.org/officeDocument/2006/relationships/tags" Target="../tags/tag153.xml"/><Relationship Id="rId8" Type="http://schemas.openxmlformats.org/officeDocument/2006/relationships/tags" Target="../tags/tag152.xml"/><Relationship Id="rId7" Type="http://schemas.openxmlformats.org/officeDocument/2006/relationships/tags" Target="../tags/tag151.xml"/><Relationship Id="rId6" Type="http://schemas.openxmlformats.org/officeDocument/2006/relationships/tags" Target="../tags/tag150.xml"/><Relationship Id="rId5" Type="http://schemas.openxmlformats.org/officeDocument/2006/relationships/tags" Target="../tags/tag149.xml"/><Relationship Id="rId4" Type="http://schemas.openxmlformats.org/officeDocument/2006/relationships/tags" Target="../tags/tag148.xml"/><Relationship Id="rId3" Type="http://schemas.openxmlformats.org/officeDocument/2006/relationships/tags" Target="../tags/tag147.xml"/><Relationship Id="rId2" Type="http://schemas.openxmlformats.org/officeDocument/2006/relationships/tags" Target="../tags/tag146.xml"/><Relationship Id="rId12" Type="http://schemas.openxmlformats.org/officeDocument/2006/relationships/tags" Target="../tags/tag156.xml"/><Relationship Id="rId11" Type="http://schemas.openxmlformats.org/officeDocument/2006/relationships/tags" Target="../tags/tag155.xml"/><Relationship Id="rId10" Type="http://schemas.openxmlformats.org/officeDocument/2006/relationships/tags" Target="../tags/tag154.xml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9" Type="http://schemas.openxmlformats.org/officeDocument/2006/relationships/tags" Target="../tags/tag164.xml"/><Relationship Id="rId8" Type="http://schemas.openxmlformats.org/officeDocument/2006/relationships/tags" Target="../tags/tag163.xml"/><Relationship Id="rId7" Type="http://schemas.openxmlformats.org/officeDocument/2006/relationships/tags" Target="../tags/tag162.xml"/><Relationship Id="rId6" Type="http://schemas.openxmlformats.org/officeDocument/2006/relationships/tags" Target="../tags/tag161.xml"/><Relationship Id="rId5" Type="http://schemas.openxmlformats.org/officeDocument/2006/relationships/tags" Target="../tags/tag160.xml"/><Relationship Id="rId4" Type="http://schemas.openxmlformats.org/officeDocument/2006/relationships/tags" Target="../tags/tag159.xml"/><Relationship Id="rId3" Type="http://schemas.openxmlformats.org/officeDocument/2006/relationships/tags" Target="../tags/tag158.xml"/><Relationship Id="rId2" Type="http://schemas.openxmlformats.org/officeDocument/2006/relationships/tags" Target="../tags/tag157.xml"/><Relationship Id="rId12" Type="http://schemas.openxmlformats.org/officeDocument/2006/relationships/tags" Target="../tags/tag167.xml"/><Relationship Id="rId11" Type="http://schemas.openxmlformats.org/officeDocument/2006/relationships/tags" Target="../tags/tag166.xml"/><Relationship Id="rId10" Type="http://schemas.openxmlformats.org/officeDocument/2006/relationships/tags" Target="../tags/tag165.xml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9" Type="http://schemas.openxmlformats.org/officeDocument/2006/relationships/tags" Target="../tags/tag175.xml"/><Relationship Id="rId8" Type="http://schemas.openxmlformats.org/officeDocument/2006/relationships/tags" Target="../tags/tag174.xml"/><Relationship Id="rId7" Type="http://schemas.openxmlformats.org/officeDocument/2006/relationships/tags" Target="../tags/tag173.xml"/><Relationship Id="rId6" Type="http://schemas.openxmlformats.org/officeDocument/2006/relationships/tags" Target="../tags/tag172.xml"/><Relationship Id="rId5" Type="http://schemas.openxmlformats.org/officeDocument/2006/relationships/tags" Target="../tags/tag171.xml"/><Relationship Id="rId4" Type="http://schemas.openxmlformats.org/officeDocument/2006/relationships/tags" Target="../tags/tag170.xml"/><Relationship Id="rId3" Type="http://schemas.openxmlformats.org/officeDocument/2006/relationships/tags" Target="../tags/tag169.xml"/><Relationship Id="rId2" Type="http://schemas.openxmlformats.org/officeDocument/2006/relationships/tags" Target="../tags/tag168.xml"/><Relationship Id="rId13" Type="http://schemas.openxmlformats.org/officeDocument/2006/relationships/tags" Target="../tags/tag179.xml"/><Relationship Id="rId12" Type="http://schemas.openxmlformats.org/officeDocument/2006/relationships/tags" Target="../tags/tag178.xml"/><Relationship Id="rId11" Type="http://schemas.openxmlformats.org/officeDocument/2006/relationships/tags" Target="../tags/tag177.xml"/><Relationship Id="rId10" Type="http://schemas.openxmlformats.org/officeDocument/2006/relationships/tags" Target="../tags/tag176.xml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9" Type="http://schemas.openxmlformats.org/officeDocument/2006/relationships/tags" Target="../tags/tag187.xml"/><Relationship Id="rId8" Type="http://schemas.openxmlformats.org/officeDocument/2006/relationships/tags" Target="../tags/tag186.xml"/><Relationship Id="rId7" Type="http://schemas.openxmlformats.org/officeDocument/2006/relationships/tags" Target="../tags/tag185.xml"/><Relationship Id="rId6" Type="http://schemas.openxmlformats.org/officeDocument/2006/relationships/tags" Target="../tags/tag184.xml"/><Relationship Id="rId5" Type="http://schemas.openxmlformats.org/officeDocument/2006/relationships/tags" Target="../tags/tag183.xml"/><Relationship Id="rId4" Type="http://schemas.openxmlformats.org/officeDocument/2006/relationships/tags" Target="../tags/tag182.xml"/><Relationship Id="rId3" Type="http://schemas.openxmlformats.org/officeDocument/2006/relationships/tags" Target="../tags/tag181.xml"/><Relationship Id="rId21" Type="http://schemas.openxmlformats.org/officeDocument/2006/relationships/tags" Target="../tags/tag199.xml"/><Relationship Id="rId20" Type="http://schemas.openxmlformats.org/officeDocument/2006/relationships/tags" Target="../tags/tag198.xml"/><Relationship Id="rId2" Type="http://schemas.openxmlformats.org/officeDocument/2006/relationships/tags" Target="../tags/tag180.xml"/><Relationship Id="rId19" Type="http://schemas.openxmlformats.org/officeDocument/2006/relationships/tags" Target="../tags/tag197.xml"/><Relationship Id="rId18" Type="http://schemas.openxmlformats.org/officeDocument/2006/relationships/tags" Target="../tags/tag196.xml"/><Relationship Id="rId17" Type="http://schemas.openxmlformats.org/officeDocument/2006/relationships/tags" Target="../tags/tag195.xml"/><Relationship Id="rId16" Type="http://schemas.openxmlformats.org/officeDocument/2006/relationships/tags" Target="../tags/tag194.xml"/><Relationship Id="rId15" Type="http://schemas.openxmlformats.org/officeDocument/2006/relationships/tags" Target="../tags/tag193.xml"/><Relationship Id="rId14" Type="http://schemas.openxmlformats.org/officeDocument/2006/relationships/tags" Target="../tags/tag192.xml"/><Relationship Id="rId13" Type="http://schemas.openxmlformats.org/officeDocument/2006/relationships/tags" Target="../tags/tag191.xml"/><Relationship Id="rId12" Type="http://schemas.openxmlformats.org/officeDocument/2006/relationships/tags" Target="../tags/tag190.xml"/><Relationship Id="rId11" Type="http://schemas.openxmlformats.org/officeDocument/2006/relationships/tags" Target="../tags/tag189.xml"/><Relationship Id="rId10" Type="http://schemas.openxmlformats.org/officeDocument/2006/relationships/tags" Target="../tags/tag188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tags" Target="../tags/tag12.xml"/><Relationship Id="rId7" Type="http://schemas.openxmlformats.org/officeDocument/2006/relationships/tags" Target="../tags/tag11.xml"/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9" Type="http://schemas.openxmlformats.org/officeDocument/2006/relationships/tags" Target="../tags/tag207.xml"/><Relationship Id="rId8" Type="http://schemas.openxmlformats.org/officeDocument/2006/relationships/tags" Target="../tags/tag206.xml"/><Relationship Id="rId7" Type="http://schemas.openxmlformats.org/officeDocument/2006/relationships/tags" Target="../tags/tag205.xml"/><Relationship Id="rId6" Type="http://schemas.openxmlformats.org/officeDocument/2006/relationships/tags" Target="../tags/tag204.xml"/><Relationship Id="rId5" Type="http://schemas.openxmlformats.org/officeDocument/2006/relationships/tags" Target="../tags/tag203.xml"/><Relationship Id="rId4" Type="http://schemas.openxmlformats.org/officeDocument/2006/relationships/tags" Target="../tags/tag202.xml"/><Relationship Id="rId3" Type="http://schemas.openxmlformats.org/officeDocument/2006/relationships/tags" Target="../tags/tag201.xml"/><Relationship Id="rId2" Type="http://schemas.openxmlformats.org/officeDocument/2006/relationships/tags" Target="../tags/tag200.xml"/><Relationship Id="rId18" Type="http://schemas.openxmlformats.org/officeDocument/2006/relationships/tags" Target="../tags/tag216.xml"/><Relationship Id="rId17" Type="http://schemas.openxmlformats.org/officeDocument/2006/relationships/tags" Target="../tags/tag215.xml"/><Relationship Id="rId16" Type="http://schemas.openxmlformats.org/officeDocument/2006/relationships/tags" Target="../tags/tag214.xml"/><Relationship Id="rId15" Type="http://schemas.openxmlformats.org/officeDocument/2006/relationships/tags" Target="../tags/tag213.xml"/><Relationship Id="rId14" Type="http://schemas.openxmlformats.org/officeDocument/2006/relationships/tags" Target="../tags/tag212.xml"/><Relationship Id="rId13" Type="http://schemas.openxmlformats.org/officeDocument/2006/relationships/tags" Target="../tags/tag211.xml"/><Relationship Id="rId12" Type="http://schemas.openxmlformats.org/officeDocument/2006/relationships/tags" Target="../tags/tag210.xml"/><Relationship Id="rId11" Type="http://schemas.openxmlformats.org/officeDocument/2006/relationships/tags" Target="../tags/tag209.xml"/><Relationship Id="rId10" Type="http://schemas.openxmlformats.org/officeDocument/2006/relationships/tags" Target="../tags/tag208.xml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9" Type="http://schemas.openxmlformats.org/officeDocument/2006/relationships/tags" Target="../tags/tag224.xml"/><Relationship Id="rId8" Type="http://schemas.openxmlformats.org/officeDocument/2006/relationships/tags" Target="../tags/tag223.xml"/><Relationship Id="rId7" Type="http://schemas.openxmlformats.org/officeDocument/2006/relationships/tags" Target="../tags/tag222.xml"/><Relationship Id="rId6" Type="http://schemas.openxmlformats.org/officeDocument/2006/relationships/tags" Target="../tags/tag221.xml"/><Relationship Id="rId5" Type="http://schemas.openxmlformats.org/officeDocument/2006/relationships/tags" Target="../tags/tag220.xml"/><Relationship Id="rId4" Type="http://schemas.openxmlformats.org/officeDocument/2006/relationships/tags" Target="../tags/tag219.xml"/><Relationship Id="rId3" Type="http://schemas.openxmlformats.org/officeDocument/2006/relationships/tags" Target="../tags/tag218.xml"/><Relationship Id="rId2" Type="http://schemas.openxmlformats.org/officeDocument/2006/relationships/tags" Target="../tags/tag217.xml"/><Relationship Id="rId14" Type="http://schemas.openxmlformats.org/officeDocument/2006/relationships/tags" Target="../tags/tag229.xml"/><Relationship Id="rId13" Type="http://schemas.openxmlformats.org/officeDocument/2006/relationships/tags" Target="../tags/tag228.xml"/><Relationship Id="rId12" Type="http://schemas.openxmlformats.org/officeDocument/2006/relationships/tags" Target="../tags/tag227.xml"/><Relationship Id="rId11" Type="http://schemas.openxmlformats.org/officeDocument/2006/relationships/tags" Target="../tags/tag226.xml"/><Relationship Id="rId10" Type="http://schemas.openxmlformats.org/officeDocument/2006/relationships/tags" Target="../tags/tag225.xml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9" Type="http://schemas.openxmlformats.org/officeDocument/2006/relationships/tags" Target="../tags/tag237.xml"/><Relationship Id="rId8" Type="http://schemas.openxmlformats.org/officeDocument/2006/relationships/tags" Target="../tags/tag236.xml"/><Relationship Id="rId7" Type="http://schemas.openxmlformats.org/officeDocument/2006/relationships/tags" Target="../tags/tag235.xml"/><Relationship Id="rId6" Type="http://schemas.openxmlformats.org/officeDocument/2006/relationships/tags" Target="../tags/tag234.xml"/><Relationship Id="rId5" Type="http://schemas.openxmlformats.org/officeDocument/2006/relationships/tags" Target="../tags/tag233.xml"/><Relationship Id="rId4" Type="http://schemas.openxmlformats.org/officeDocument/2006/relationships/tags" Target="../tags/tag232.xml"/><Relationship Id="rId3" Type="http://schemas.openxmlformats.org/officeDocument/2006/relationships/tags" Target="../tags/tag231.xml"/><Relationship Id="rId2" Type="http://schemas.openxmlformats.org/officeDocument/2006/relationships/tags" Target="../tags/tag230.xml"/><Relationship Id="rId17" Type="http://schemas.openxmlformats.org/officeDocument/2006/relationships/tags" Target="../tags/tag245.xml"/><Relationship Id="rId16" Type="http://schemas.openxmlformats.org/officeDocument/2006/relationships/tags" Target="../tags/tag244.xml"/><Relationship Id="rId15" Type="http://schemas.openxmlformats.org/officeDocument/2006/relationships/tags" Target="../tags/tag243.xml"/><Relationship Id="rId14" Type="http://schemas.openxmlformats.org/officeDocument/2006/relationships/tags" Target="../tags/tag242.xml"/><Relationship Id="rId13" Type="http://schemas.openxmlformats.org/officeDocument/2006/relationships/tags" Target="../tags/tag241.xml"/><Relationship Id="rId12" Type="http://schemas.openxmlformats.org/officeDocument/2006/relationships/tags" Target="../tags/tag240.xml"/><Relationship Id="rId11" Type="http://schemas.openxmlformats.org/officeDocument/2006/relationships/tags" Target="../tags/tag239.xml"/><Relationship Id="rId10" Type="http://schemas.openxmlformats.org/officeDocument/2006/relationships/tags" Target="../tags/tag238.xml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9" Type="http://schemas.openxmlformats.org/officeDocument/2006/relationships/tags" Target="../tags/tag253.xml"/><Relationship Id="rId8" Type="http://schemas.openxmlformats.org/officeDocument/2006/relationships/tags" Target="../tags/tag252.xml"/><Relationship Id="rId7" Type="http://schemas.openxmlformats.org/officeDocument/2006/relationships/tags" Target="../tags/tag251.xml"/><Relationship Id="rId6" Type="http://schemas.openxmlformats.org/officeDocument/2006/relationships/tags" Target="../tags/tag250.xml"/><Relationship Id="rId5" Type="http://schemas.openxmlformats.org/officeDocument/2006/relationships/tags" Target="../tags/tag249.xml"/><Relationship Id="rId4" Type="http://schemas.openxmlformats.org/officeDocument/2006/relationships/tags" Target="../tags/tag248.xml"/><Relationship Id="rId3" Type="http://schemas.openxmlformats.org/officeDocument/2006/relationships/tags" Target="../tags/tag247.xml"/><Relationship Id="rId2" Type="http://schemas.openxmlformats.org/officeDocument/2006/relationships/tags" Target="../tags/tag246.xml"/><Relationship Id="rId10" Type="http://schemas.openxmlformats.org/officeDocument/2006/relationships/tags" Target="../tags/tag254.xml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9" Type="http://schemas.openxmlformats.org/officeDocument/2006/relationships/tags" Target="../tags/tag262.xml"/><Relationship Id="rId8" Type="http://schemas.openxmlformats.org/officeDocument/2006/relationships/tags" Target="../tags/tag261.xml"/><Relationship Id="rId7" Type="http://schemas.openxmlformats.org/officeDocument/2006/relationships/tags" Target="../tags/tag260.xml"/><Relationship Id="rId6" Type="http://schemas.openxmlformats.org/officeDocument/2006/relationships/tags" Target="../tags/tag259.xml"/><Relationship Id="rId5" Type="http://schemas.openxmlformats.org/officeDocument/2006/relationships/tags" Target="../tags/tag258.xml"/><Relationship Id="rId4" Type="http://schemas.openxmlformats.org/officeDocument/2006/relationships/tags" Target="../tags/tag257.xml"/><Relationship Id="rId3" Type="http://schemas.openxmlformats.org/officeDocument/2006/relationships/tags" Target="../tags/tag256.xml"/><Relationship Id="rId2" Type="http://schemas.openxmlformats.org/officeDocument/2006/relationships/tags" Target="../tags/tag255.xml"/><Relationship Id="rId12" Type="http://schemas.openxmlformats.org/officeDocument/2006/relationships/tags" Target="../tags/tag265.xml"/><Relationship Id="rId11" Type="http://schemas.openxmlformats.org/officeDocument/2006/relationships/tags" Target="../tags/tag264.xml"/><Relationship Id="rId10" Type="http://schemas.openxmlformats.org/officeDocument/2006/relationships/tags" Target="../tags/tag263.xml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9" Type="http://schemas.openxmlformats.org/officeDocument/2006/relationships/tags" Target="../tags/tag273.xml"/><Relationship Id="rId8" Type="http://schemas.openxmlformats.org/officeDocument/2006/relationships/tags" Target="../tags/tag272.xml"/><Relationship Id="rId7" Type="http://schemas.openxmlformats.org/officeDocument/2006/relationships/tags" Target="../tags/tag271.xml"/><Relationship Id="rId6" Type="http://schemas.openxmlformats.org/officeDocument/2006/relationships/tags" Target="../tags/tag270.xml"/><Relationship Id="rId5" Type="http://schemas.openxmlformats.org/officeDocument/2006/relationships/tags" Target="../tags/tag269.xml"/><Relationship Id="rId4" Type="http://schemas.openxmlformats.org/officeDocument/2006/relationships/tags" Target="../tags/tag268.xml"/><Relationship Id="rId3" Type="http://schemas.openxmlformats.org/officeDocument/2006/relationships/tags" Target="../tags/tag267.xml"/><Relationship Id="rId2" Type="http://schemas.openxmlformats.org/officeDocument/2006/relationships/tags" Target="../tags/tag266.xml"/><Relationship Id="rId11" Type="http://schemas.openxmlformats.org/officeDocument/2006/relationships/tags" Target="../tags/tag275.xml"/><Relationship Id="rId10" Type="http://schemas.openxmlformats.org/officeDocument/2006/relationships/tags" Target="../tags/tag274.xml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9" Type="http://schemas.openxmlformats.org/officeDocument/2006/relationships/tags" Target="../tags/tag283.xml"/><Relationship Id="rId8" Type="http://schemas.openxmlformats.org/officeDocument/2006/relationships/tags" Target="../tags/tag282.xml"/><Relationship Id="rId7" Type="http://schemas.openxmlformats.org/officeDocument/2006/relationships/tags" Target="../tags/tag281.xml"/><Relationship Id="rId6" Type="http://schemas.openxmlformats.org/officeDocument/2006/relationships/tags" Target="../tags/tag280.xml"/><Relationship Id="rId5" Type="http://schemas.openxmlformats.org/officeDocument/2006/relationships/tags" Target="../tags/tag279.xml"/><Relationship Id="rId4" Type="http://schemas.openxmlformats.org/officeDocument/2006/relationships/tags" Target="../tags/tag278.xml"/><Relationship Id="rId3" Type="http://schemas.openxmlformats.org/officeDocument/2006/relationships/tags" Target="../tags/tag277.xml"/><Relationship Id="rId2" Type="http://schemas.openxmlformats.org/officeDocument/2006/relationships/tags" Target="../tags/tag276.xml"/><Relationship Id="rId11" Type="http://schemas.openxmlformats.org/officeDocument/2006/relationships/tags" Target="../tags/tag285.xml"/><Relationship Id="rId10" Type="http://schemas.openxmlformats.org/officeDocument/2006/relationships/tags" Target="../tags/tag284.xml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9" Type="http://schemas.openxmlformats.org/officeDocument/2006/relationships/tags" Target="../tags/tag293.xml"/><Relationship Id="rId8" Type="http://schemas.openxmlformats.org/officeDocument/2006/relationships/tags" Target="../tags/tag292.xml"/><Relationship Id="rId7" Type="http://schemas.openxmlformats.org/officeDocument/2006/relationships/tags" Target="../tags/tag291.xml"/><Relationship Id="rId6" Type="http://schemas.openxmlformats.org/officeDocument/2006/relationships/tags" Target="../tags/tag290.xml"/><Relationship Id="rId5" Type="http://schemas.openxmlformats.org/officeDocument/2006/relationships/tags" Target="../tags/tag289.xml"/><Relationship Id="rId4" Type="http://schemas.openxmlformats.org/officeDocument/2006/relationships/tags" Target="../tags/tag288.xml"/><Relationship Id="rId3" Type="http://schemas.openxmlformats.org/officeDocument/2006/relationships/tags" Target="../tags/tag287.xml"/><Relationship Id="rId2" Type="http://schemas.openxmlformats.org/officeDocument/2006/relationships/tags" Target="../tags/tag286.xml"/><Relationship Id="rId14" Type="http://schemas.openxmlformats.org/officeDocument/2006/relationships/tags" Target="../tags/tag298.xml"/><Relationship Id="rId13" Type="http://schemas.openxmlformats.org/officeDocument/2006/relationships/tags" Target="../tags/tag297.xml"/><Relationship Id="rId12" Type="http://schemas.openxmlformats.org/officeDocument/2006/relationships/tags" Target="../tags/tag296.xml"/><Relationship Id="rId11" Type="http://schemas.openxmlformats.org/officeDocument/2006/relationships/tags" Target="../tags/tag295.xml"/><Relationship Id="rId10" Type="http://schemas.openxmlformats.org/officeDocument/2006/relationships/tags" Target="../tags/tag294.xml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9" Type="http://schemas.openxmlformats.org/officeDocument/2006/relationships/tags" Target="../tags/tag306.xml"/><Relationship Id="rId8" Type="http://schemas.openxmlformats.org/officeDocument/2006/relationships/tags" Target="../tags/tag305.xml"/><Relationship Id="rId7" Type="http://schemas.openxmlformats.org/officeDocument/2006/relationships/tags" Target="../tags/tag304.xml"/><Relationship Id="rId6" Type="http://schemas.openxmlformats.org/officeDocument/2006/relationships/tags" Target="../tags/tag303.xml"/><Relationship Id="rId5" Type="http://schemas.openxmlformats.org/officeDocument/2006/relationships/tags" Target="../tags/tag302.xml"/><Relationship Id="rId4" Type="http://schemas.openxmlformats.org/officeDocument/2006/relationships/tags" Target="../tags/tag301.xml"/><Relationship Id="rId3" Type="http://schemas.openxmlformats.org/officeDocument/2006/relationships/tags" Target="../tags/tag300.xml"/><Relationship Id="rId2" Type="http://schemas.openxmlformats.org/officeDocument/2006/relationships/tags" Target="../tags/tag299.xml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9" Type="http://schemas.openxmlformats.org/officeDocument/2006/relationships/tags" Target="../tags/tag314.xml"/><Relationship Id="rId8" Type="http://schemas.openxmlformats.org/officeDocument/2006/relationships/tags" Target="../tags/tag313.xml"/><Relationship Id="rId7" Type="http://schemas.openxmlformats.org/officeDocument/2006/relationships/tags" Target="../tags/tag312.xml"/><Relationship Id="rId6" Type="http://schemas.openxmlformats.org/officeDocument/2006/relationships/tags" Target="../tags/tag311.xml"/><Relationship Id="rId5" Type="http://schemas.openxmlformats.org/officeDocument/2006/relationships/tags" Target="../tags/tag310.xml"/><Relationship Id="rId4" Type="http://schemas.openxmlformats.org/officeDocument/2006/relationships/tags" Target="../tags/tag309.xml"/><Relationship Id="rId3" Type="http://schemas.openxmlformats.org/officeDocument/2006/relationships/tags" Target="../tags/tag308.xml"/><Relationship Id="rId22" Type="http://schemas.openxmlformats.org/officeDocument/2006/relationships/tags" Target="../tags/tag327.xml"/><Relationship Id="rId21" Type="http://schemas.openxmlformats.org/officeDocument/2006/relationships/tags" Target="../tags/tag326.xml"/><Relationship Id="rId20" Type="http://schemas.openxmlformats.org/officeDocument/2006/relationships/tags" Target="../tags/tag325.xml"/><Relationship Id="rId2" Type="http://schemas.openxmlformats.org/officeDocument/2006/relationships/tags" Target="../tags/tag307.xml"/><Relationship Id="rId19" Type="http://schemas.openxmlformats.org/officeDocument/2006/relationships/tags" Target="../tags/tag324.xml"/><Relationship Id="rId18" Type="http://schemas.openxmlformats.org/officeDocument/2006/relationships/tags" Target="../tags/tag323.xml"/><Relationship Id="rId17" Type="http://schemas.openxmlformats.org/officeDocument/2006/relationships/tags" Target="../tags/tag322.xml"/><Relationship Id="rId16" Type="http://schemas.openxmlformats.org/officeDocument/2006/relationships/tags" Target="../tags/tag321.xml"/><Relationship Id="rId15" Type="http://schemas.openxmlformats.org/officeDocument/2006/relationships/tags" Target="../tags/tag320.xml"/><Relationship Id="rId14" Type="http://schemas.openxmlformats.org/officeDocument/2006/relationships/tags" Target="../tags/tag319.xml"/><Relationship Id="rId13" Type="http://schemas.openxmlformats.org/officeDocument/2006/relationships/tags" Target="../tags/tag318.xml"/><Relationship Id="rId12" Type="http://schemas.openxmlformats.org/officeDocument/2006/relationships/tags" Target="../tags/tag317.xml"/><Relationship Id="rId11" Type="http://schemas.openxmlformats.org/officeDocument/2006/relationships/tags" Target="../tags/tag316.xml"/><Relationship Id="rId10" Type="http://schemas.openxmlformats.org/officeDocument/2006/relationships/tags" Target="../tags/tag315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7" Type="http://schemas.openxmlformats.org/officeDocument/2006/relationships/tags" Target="../tags/tag18.xml"/><Relationship Id="rId6" Type="http://schemas.openxmlformats.org/officeDocument/2006/relationships/tags" Target="../tags/tag17.xml"/><Relationship Id="rId5" Type="http://schemas.openxmlformats.org/officeDocument/2006/relationships/tags" Target="../tags/tag16.xml"/><Relationship Id="rId4" Type="http://schemas.openxmlformats.org/officeDocument/2006/relationships/tags" Target="../tags/tag15.xml"/><Relationship Id="rId3" Type="http://schemas.openxmlformats.org/officeDocument/2006/relationships/tags" Target="../tags/tag14.xml"/><Relationship Id="rId2" Type="http://schemas.openxmlformats.org/officeDocument/2006/relationships/tags" Target="../tags/tag13.xml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9" Type="http://schemas.openxmlformats.org/officeDocument/2006/relationships/tags" Target="../tags/tag335.xml"/><Relationship Id="rId8" Type="http://schemas.openxmlformats.org/officeDocument/2006/relationships/tags" Target="../tags/tag334.xml"/><Relationship Id="rId7" Type="http://schemas.openxmlformats.org/officeDocument/2006/relationships/tags" Target="../tags/tag333.xml"/><Relationship Id="rId6" Type="http://schemas.openxmlformats.org/officeDocument/2006/relationships/tags" Target="../tags/tag332.xml"/><Relationship Id="rId5" Type="http://schemas.openxmlformats.org/officeDocument/2006/relationships/tags" Target="../tags/tag331.xml"/><Relationship Id="rId4" Type="http://schemas.openxmlformats.org/officeDocument/2006/relationships/tags" Target="../tags/tag330.xml"/><Relationship Id="rId3" Type="http://schemas.openxmlformats.org/officeDocument/2006/relationships/tags" Target="../tags/tag329.xml"/><Relationship Id="rId2" Type="http://schemas.openxmlformats.org/officeDocument/2006/relationships/tags" Target="../tags/tag328.xml"/><Relationship Id="rId14" Type="http://schemas.openxmlformats.org/officeDocument/2006/relationships/tags" Target="../tags/tag340.xml"/><Relationship Id="rId13" Type="http://schemas.openxmlformats.org/officeDocument/2006/relationships/tags" Target="../tags/tag339.xml"/><Relationship Id="rId12" Type="http://schemas.openxmlformats.org/officeDocument/2006/relationships/tags" Target="../tags/tag338.xml"/><Relationship Id="rId11" Type="http://schemas.openxmlformats.org/officeDocument/2006/relationships/tags" Target="../tags/tag337.xml"/><Relationship Id="rId10" Type="http://schemas.openxmlformats.org/officeDocument/2006/relationships/tags" Target="../tags/tag336.xml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9" Type="http://schemas.openxmlformats.org/officeDocument/2006/relationships/tags" Target="../tags/tag348.xml"/><Relationship Id="rId8" Type="http://schemas.openxmlformats.org/officeDocument/2006/relationships/tags" Target="../tags/tag347.xml"/><Relationship Id="rId7" Type="http://schemas.openxmlformats.org/officeDocument/2006/relationships/tags" Target="../tags/tag346.xml"/><Relationship Id="rId6" Type="http://schemas.openxmlformats.org/officeDocument/2006/relationships/tags" Target="../tags/tag345.xml"/><Relationship Id="rId5" Type="http://schemas.openxmlformats.org/officeDocument/2006/relationships/tags" Target="../tags/tag344.xml"/><Relationship Id="rId4" Type="http://schemas.openxmlformats.org/officeDocument/2006/relationships/tags" Target="../tags/tag343.xml"/><Relationship Id="rId3" Type="http://schemas.openxmlformats.org/officeDocument/2006/relationships/tags" Target="../tags/tag342.xml"/><Relationship Id="rId2" Type="http://schemas.openxmlformats.org/officeDocument/2006/relationships/tags" Target="../tags/tag341.xml"/><Relationship Id="rId17" Type="http://schemas.openxmlformats.org/officeDocument/2006/relationships/tags" Target="../tags/tag356.xml"/><Relationship Id="rId16" Type="http://schemas.openxmlformats.org/officeDocument/2006/relationships/tags" Target="../tags/tag355.xml"/><Relationship Id="rId15" Type="http://schemas.openxmlformats.org/officeDocument/2006/relationships/tags" Target="../tags/tag354.xml"/><Relationship Id="rId14" Type="http://schemas.openxmlformats.org/officeDocument/2006/relationships/tags" Target="../tags/tag353.xml"/><Relationship Id="rId13" Type="http://schemas.openxmlformats.org/officeDocument/2006/relationships/tags" Target="../tags/tag352.xml"/><Relationship Id="rId12" Type="http://schemas.openxmlformats.org/officeDocument/2006/relationships/tags" Target="../tags/tag351.xml"/><Relationship Id="rId11" Type="http://schemas.openxmlformats.org/officeDocument/2006/relationships/tags" Target="../tags/tag350.xml"/><Relationship Id="rId10" Type="http://schemas.openxmlformats.org/officeDocument/2006/relationships/tags" Target="../tags/tag349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9" Type="http://schemas.openxmlformats.org/officeDocument/2006/relationships/tags" Target="../tags/tag26.xml"/><Relationship Id="rId8" Type="http://schemas.openxmlformats.org/officeDocument/2006/relationships/tags" Target="../tags/tag25.xml"/><Relationship Id="rId7" Type="http://schemas.openxmlformats.org/officeDocument/2006/relationships/tags" Target="../tags/tag24.xml"/><Relationship Id="rId6" Type="http://schemas.openxmlformats.org/officeDocument/2006/relationships/tags" Target="../tags/tag23.xml"/><Relationship Id="rId5" Type="http://schemas.openxmlformats.org/officeDocument/2006/relationships/tags" Target="../tags/tag22.xml"/><Relationship Id="rId4" Type="http://schemas.openxmlformats.org/officeDocument/2006/relationships/tags" Target="../tags/tag21.xml"/><Relationship Id="rId3" Type="http://schemas.openxmlformats.org/officeDocument/2006/relationships/tags" Target="../tags/tag20.xml"/><Relationship Id="rId2" Type="http://schemas.openxmlformats.org/officeDocument/2006/relationships/tags" Target="../tags/tag19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5" Type="http://schemas.openxmlformats.org/officeDocument/2006/relationships/tags" Target="../tags/tag30.xml"/><Relationship Id="rId4" Type="http://schemas.openxmlformats.org/officeDocument/2006/relationships/tags" Target="../tags/tag29.xml"/><Relationship Id="rId3" Type="http://schemas.openxmlformats.org/officeDocument/2006/relationships/tags" Target="../tags/tag28.xml"/><Relationship Id="rId2" Type="http://schemas.openxmlformats.org/officeDocument/2006/relationships/tags" Target="../tags/tag27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4" Type="http://schemas.openxmlformats.org/officeDocument/2006/relationships/tags" Target="../tags/tag33.xml"/><Relationship Id="rId3" Type="http://schemas.openxmlformats.org/officeDocument/2006/relationships/tags" Target="../tags/tag32.xml"/><Relationship Id="rId2" Type="http://schemas.openxmlformats.org/officeDocument/2006/relationships/tags" Target="../tags/tag31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5" Type="http://schemas.openxmlformats.org/officeDocument/2006/relationships/tags" Target="../tags/tag37.xml"/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6" Type="http://schemas.openxmlformats.org/officeDocument/2006/relationships/tags" Target="../tags/tag42.xml"/><Relationship Id="rId5" Type="http://schemas.openxmlformats.org/officeDocument/2006/relationships/tags" Target="../tags/tag41.xml"/><Relationship Id="rId4" Type="http://schemas.openxmlformats.org/officeDocument/2006/relationships/tags" Target="../tags/tag40.xml"/><Relationship Id="rId3" Type="http://schemas.openxmlformats.org/officeDocument/2006/relationships/tags" Target="../tags/tag39.xml"/><Relationship Id="rId2" Type="http://schemas.openxmlformats.org/officeDocument/2006/relationships/tags" Target="../tags/tag38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9" Type="http://schemas.openxmlformats.org/officeDocument/2006/relationships/tags" Target="../tags/tag48.xml"/><Relationship Id="rId8" Type="http://schemas.openxmlformats.org/officeDocument/2006/relationships/tags" Target="../tags/tag47.xml"/><Relationship Id="rId7" Type="http://schemas.openxmlformats.org/officeDocument/2006/relationships/tags" Target="../tags/tag46.xml"/><Relationship Id="rId6" Type="http://schemas.openxmlformats.org/officeDocument/2006/relationships/image" Target="../media/image2.png"/><Relationship Id="rId5" Type="http://schemas.openxmlformats.org/officeDocument/2006/relationships/tags" Target="../tags/tag45.xml"/><Relationship Id="rId4" Type="http://schemas.openxmlformats.org/officeDocument/2006/relationships/image" Target="../media/image1.png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8" Type="http://schemas.openxmlformats.org/officeDocument/2006/relationships/tags" Target="../tags/tag55.xml"/><Relationship Id="rId17" Type="http://schemas.openxmlformats.org/officeDocument/2006/relationships/tags" Target="../tags/tag54.xml"/><Relationship Id="rId16" Type="http://schemas.openxmlformats.org/officeDocument/2006/relationships/tags" Target="../tags/tag53.xml"/><Relationship Id="rId15" Type="http://schemas.openxmlformats.org/officeDocument/2006/relationships/tags" Target="../tags/tag52.xml"/><Relationship Id="rId14" Type="http://schemas.openxmlformats.org/officeDocument/2006/relationships/tags" Target="../tags/tag51.xml"/><Relationship Id="rId13" Type="http://schemas.openxmlformats.org/officeDocument/2006/relationships/tags" Target="../tags/tag50.xml"/><Relationship Id="rId12" Type="http://schemas.openxmlformats.org/officeDocument/2006/relationships/image" Target="../media/image4.png"/><Relationship Id="rId11" Type="http://schemas.openxmlformats.org/officeDocument/2006/relationships/tags" Target="../tags/tag49.xml"/><Relationship Id="rId10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7" name="标题 6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章节页_1_5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>
            <p:custDataLst>
              <p:tags r:id="rId2"/>
            </p:custDataLst>
          </p:nvPr>
        </p:nvSpPr>
        <p:spPr>
          <a:xfrm>
            <a:off x="0" y="447675"/>
            <a:ext cx="12191365" cy="59626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任意多边形 30"/>
          <p:cNvSpPr>
            <a:spLocks noChangeAspect="1"/>
          </p:cNvSpPr>
          <p:nvPr userDrawn="1">
            <p:custDataLst>
              <p:tags r:id="rId3"/>
            </p:custDataLst>
          </p:nvPr>
        </p:nvSpPr>
        <p:spPr>
          <a:xfrm>
            <a:off x="207695" y="693000"/>
            <a:ext cx="11776611" cy="5472000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17850" h="8294">
                <a:moveTo>
                  <a:pt x="582" y="0"/>
                </a:moveTo>
                <a:lnTo>
                  <a:pt x="17287" y="0"/>
                </a:lnTo>
                <a:lnTo>
                  <a:pt x="17287" y="11"/>
                </a:lnTo>
                <a:cubicBezTo>
                  <a:pt x="17287" y="314"/>
                  <a:pt x="17525" y="562"/>
                  <a:pt x="17825" y="577"/>
                </a:cubicBezTo>
                <a:lnTo>
                  <a:pt x="17850" y="578"/>
                </a:lnTo>
                <a:lnTo>
                  <a:pt x="17850" y="7736"/>
                </a:lnTo>
                <a:lnTo>
                  <a:pt x="17825" y="7737"/>
                </a:lnTo>
                <a:cubicBezTo>
                  <a:pt x="17535" y="7751"/>
                  <a:pt x="17302" y="7984"/>
                  <a:pt x="17288" y="8274"/>
                </a:cubicBezTo>
                <a:lnTo>
                  <a:pt x="17287" y="8294"/>
                </a:lnTo>
                <a:lnTo>
                  <a:pt x="582" y="8294"/>
                </a:lnTo>
                <a:lnTo>
                  <a:pt x="581" y="8274"/>
                </a:lnTo>
                <a:cubicBezTo>
                  <a:pt x="566" y="7974"/>
                  <a:pt x="318" y="7736"/>
                  <a:pt x="15" y="7736"/>
                </a:cubicBezTo>
                <a:lnTo>
                  <a:pt x="0" y="7736"/>
                </a:lnTo>
                <a:lnTo>
                  <a:pt x="0" y="562"/>
                </a:lnTo>
                <a:lnTo>
                  <a:pt x="15" y="563"/>
                </a:lnTo>
                <a:cubicBezTo>
                  <a:pt x="318" y="563"/>
                  <a:pt x="566" y="325"/>
                  <a:pt x="581" y="25"/>
                </a:cubicBezTo>
                <a:lnTo>
                  <a:pt x="582" y="0"/>
                </a:lnTo>
                <a:close/>
              </a:path>
            </a:pathLst>
          </a:custGeom>
          <a:noFill/>
          <a:ln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1" name="圆角矩形 39"/>
          <p:cNvSpPr/>
          <p:nvPr userDrawn="1">
            <p:custDataLst>
              <p:tags r:id="rId4"/>
            </p:custDataLst>
          </p:nvPr>
        </p:nvSpPr>
        <p:spPr>
          <a:xfrm>
            <a:off x="11954885" y="2961000"/>
            <a:ext cx="57600" cy="936000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 descr="5资源 2@4x-8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>
          <a:blip r:embed="rId6">
            <a:alphaModFix amt="80000"/>
          </a:blip>
          <a:srcRect b="4122"/>
          <a:stretch>
            <a:fillRect/>
          </a:stretch>
        </p:blipFill>
        <p:spPr>
          <a:xfrm>
            <a:off x="0" y="3131185"/>
            <a:ext cx="1506220" cy="3279140"/>
          </a:xfrm>
          <a:prstGeom prst="rect">
            <a:avLst/>
          </a:prstGeom>
        </p:spPr>
      </p:pic>
      <p:pic>
        <p:nvPicPr>
          <p:cNvPr id="13" name="图片 12" descr="3资源 1@4x-8"/>
          <p:cNvPicPr>
            <a:picLocks noChangeAspect="1"/>
          </p:cNvPicPr>
          <p:nvPr userDrawn="1"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78180" y="448725"/>
            <a:ext cx="1547336" cy="5961600"/>
          </a:xfrm>
          <a:prstGeom prst="rect">
            <a:avLst/>
          </a:prstGeom>
        </p:spPr>
      </p:pic>
      <p:pic>
        <p:nvPicPr>
          <p:cNvPr id="14" name="图片 13" descr="4资源 2@4x-8"/>
          <p:cNvPicPr>
            <a:picLocks noChangeAspect="1"/>
          </p:cNvPicPr>
          <p:nvPr userDrawn="1"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930502" y="1917319"/>
            <a:ext cx="3486656" cy="4493006"/>
          </a:xfrm>
          <a:prstGeom prst="rect">
            <a:avLst/>
          </a:prstGeom>
        </p:spPr>
      </p:pic>
      <p:pic>
        <p:nvPicPr>
          <p:cNvPr id="15" name="图片 14" descr="2资源 4@4x-8"/>
          <p:cNvPicPr>
            <a:picLocks noChangeAspect="1"/>
          </p:cNvPicPr>
          <p:nvPr userDrawn="1">
            <p:custDataLst>
              <p:tags r:id="rId11"/>
            </p:custDataLst>
          </p:nvPr>
        </p:nvPicPr>
        <p:blipFill>
          <a:blip r:embed="rId12">
            <a:alphaModFix amt="20000"/>
          </a:blip>
          <a:stretch>
            <a:fillRect/>
          </a:stretch>
        </p:blipFill>
        <p:spPr>
          <a:xfrm rot="5400000" flipH="1">
            <a:off x="10434003" y="22225"/>
            <a:ext cx="1332230" cy="2182495"/>
          </a:xfrm>
          <a:prstGeom prst="rect">
            <a:avLst/>
          </a:prstGeom>
        </p:spPr>
      </p:pic>
      <p:pic>
        <p:nvPicPr>
          <p:cNvPr id="16" name="图片 15" descr="5资源 1@4x-8"/>
          <p:cNvPicPr>
            <a:picLocks noChangeAspect="1"/>
          </p:cNvPicPr>
          <p:nvPr userDrawn="1">
            <p:custDataLst>
              <p:tags r:id="rId13"/>
            </p:custDataLst>
          </p:nvPr>
        </p:nvPicPr>
        <p:blipFill>
          <a:blip r:embed="rId14"/>
          <a:srcRect b="27420"/>
          <a:stretch>
            <a:fillRect/>
          </a:stretch>
        </p:blipFill>
        <p:spPr>
          <a:xfrm>
            <a:off x="795655" y="1656715"/>
            <a:ext cx="411490" cy="468000"/>
          </a:xfrm>
          <a:prstGeom prst="rect">
            <a:avLst/>
          </a:prstGeom>
        </p:spPr>
      </p:pic>
      <p:pic>
        <p:nvPicPr>
          <p:cNvPr id="17" name="图片 16" descr="6资源 1@4x-8"/>
          <p:cNvPicPr>
            <a:picLocks noChangeAspect="1"/>
          </p:cNvPicPr>
          <p:nvPr userDrawn="1">
            <p:custDataLst>
              <p:tags r:id="rId15"/>
            </p:custDataLst>
          </p:nvPr>
        </p:nvPicPr>
        <p:blipFill>
          <a:blip r:embed="rId16"/>
          <a:stretch>
            <a:fillRect/>
          </a:stretch>
        </p:blipFill>
        <p:spPr>
          <a:xfrm>
            <a:off x="0" y="4718685"/>
            <a:ext cx="851535" cy="1691640"/>
          </a:xfrm>
          <a:prstGeom prst="rect">
            <a:avLst/>
          </a:prstGeom>
        </p:spPr>
      </p:pic>
      <p:sp>
        <p:nvSpPr>
          <p:cNvPr id="7" name="日期占位符 4"/>
          <p:cNvSpPr>
            <a:spLocks noGrp="1"/>
          </p:cNvSpPr>
          <p:nvPr>
            <p:ph type="dt" sz="half" idx="16385"/>
            <p:custDataLst>
              <p:tags r:id="rId17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18" name="页脚占位符 5"/>
          <p:cNvSpPr>
            <a:spLocks noGrp="1"/>
          </p:cNvSpPr>
          <p:nvPr>
            <p:ph type="ftr" sz="quarter" idx="16386"/>
            <p:custDataLst>
              <p:tags r:id="rId1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9" name="灯片编号占位符 6"/>
          <p:cNvSpPr>
            <a:spLocks noGrp="1"/>
          </p:cNvSpPr>
          <p:nvPr>
            <p:ph type="sldNum" sz="quarter" idx="16387"/>
            <p:custDataLst>
              <p:tags r:id="rId19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6" name="标题 1"/>
          <p:cNvSpPr>
            <a:spLocks noGrp="1"/>
          </p:cNvSpPr>
          <p:nvPr>
            <p:ph type="title" idx="16388" hasCustomPrompt="1"/>
            <p:custDataLst>
              <p:tags r:id="rId20"/>
            </p:custDataLst>
          </p:nvPr>
        </p:nvSpPr>
        <p:spPr>
          <a:xfrm>
            <a:off x="4823883" y="3530600"/>
            <a:ext cx="6352117" cy="1524000"/>
          </a:xfrm>
          <a:effectLst>
            <a:outerShdw dist="63500" dir="5400000" algn="ctr" rotWithShape="0">
              <a:schemeClr val="accent1">
                <a:lumMod val="50000"/>
                <a:alpha val="5000"/>
              </a:schemeClr>
            </a:outerShdw>
          </a:effectLst>
        </p:spPr>
        <p:txBody>
          <a:bodyPr vert="horz" wrap="square" lIns="0" tIns="0" rIns="0" bIns="0" anchor="t">
            <a:normAutofit/>
          </a:bodyPr>
          <a:lstStyle>
            <a:lvl1pPr mar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800" b="0" spc="0" baseline="0">
                <a:solidFill>
                  <a:srgbClr val="262626"/>
                </a:solidFill>
              </a:defRPr>
            </a:lvl1pPr>
          </a:lstStyle>
          <a:p>
            <a:r>
              <a:rPr lang="zh-CN" altLang="en-US" dirty="0"/>
              <a:t>单击此处添加章节标题</a:t>
            </a:r>
            <a:endParaRPr lang="zh-CN" altLang="en-US" dirty="0"/>
          </a:p>
        </p:txBody>
      </p:sp>
      <p:sp>
        <p:nvSpPr>
          <p:cNvPr id="8" name="节编号 3"/>
          <p:cNvSpPr>
            <a:spLocks noGrp="1"/>
          </p:cNvSpPr>
          <p:nvPr>
            <p:ph type="body" sz="quarter" idx="16389" hasCustomPrompt="1"/>
            <p:custDataLst>
              <p:tags r:id="rId21"/>
            </p:custDataLst>
          </p:nvPr>
        </p:nvSpPr>
        <p:spPr>
          <a:xfrm>
            <a:off x="9648825" y="1905000"/>
            <a:ext cx="1527175" cy="1524000"/>
          </a:xfrm>
        </p:spPr>
        <p:txBody>
          <a:bodyPr vert="horz" wrap="none" lIns="0" tIns="0" rIns="0" bIns="0" anchor="ctr">
            <a:normAutofit/>
          </a:bodyPr>
          <a:lstStyle>
            <a:lvl1pPr marL="0" indent="0" algn="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7200" b="1" spc="0">
                <a:solidFill>
                  <a:schemeClr val="accent1">
                    <a:lumMod val="50000"/>
                    <a:alpha val="8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01</a:t>
            </a:r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结束页_1_5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 flipH="1">
            <a:off x="0" y="447675"/>
            <a:ext cx="12190730" cy="59626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 descr="2资源 2@4x-8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3569310" y="2636809"/>
            <a:ext cx="1153740" cy="1216800"/>
          </a:xfrm>
          <a:prstGeom prst="rect">
            <a:avLst/>
          </a:prstGeom>
        </p:spPr>
      </p:pic>
      <p:pic>
        <p:nvPicPr>
          <p:cNvPr id="11" name="图片 10" descr="1资源 2@4x-8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905" y="1684972"/>
            <a:ext cx="4129670" cy="4725353"/>
          </a:xfrm>
          <a:prstGeom prst="rect">
            <a:avLst/>
          </a:prstGeom>
        </p:spPr>
      </p:pic>
      <p:sp>
        <p:nvSpPr>
          <p:cNvPr id="12" name="任意多边形 30"/>
          <p:cNvSpPr>
            <a:spLocks noChangeAspect="1"/>
          </p:cNvSpPr>
          <p:nvPr userDrawn="1">
            <p:custDataLst>
              <p:tags r:id="rId7"/>
            </p:custDataLst>
          </p:nvPr>
        </p:nvSpPr>
        <p:spPr>
          <a:xfrm flipH="1">
            <a:off x="207010" y="692785"/>
            <a:ext cx="11776710" cy="5471795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17850" h="8294">
                <a:moveTo>
                  <a:pt x="582" y="0"/>
                </a:moveTo>
                <a:lnTo>
                  <a:pt x="17287" y="0"/>
                </a:lnTo>
                <a:lnTo>
                  <a:pt x="17287" y="11"/>
                </a:lnTo>
                <a:cubicBezTo>
                  <a:pt x="17287" y="314"/>
                  <a:pt x="17525" y="562"/>
                  <a:pt x="17825" y="577"/>
                </a:cubicBezTo>
                <a:lnTo>
                  <a:pt x="17850" y="578"/>
                </a:lnTo>
                <a:lnTo>
                  <a:pt x="17850" y="7736"/>
                </a:lnTo>
                <a:lnTo>
                  <a:pt x="17825" y="7737"/>
                </a:lnTo>
                <a:cubicBezTo>
                  <a:pt x="17535" y="7751"/>
                  <a:pt x="17302" y="7984"/>
                  <a:pt x="17288" y="8274"/>
                </a:cubicBezTo>
                <a:lnTo>
                  <a:pt x="17287" y="8294"/>
                </a:lnTo>
                <a:lnTo>
                  <a:pt x="582" y="8294"/>
                </a:lnTo>
                <a:lnTo>
                  <a:pt x="581" y="8274"/>
                </a:lnTo>
                <a:cubicBezTo>
                  <a:pt x="566" y="7974"/>
                  <a:pt x="318" y="7736"/>
                  <a:pt x="15" y="7736"/>
                </a:cubicBezTo>
                <a:lnTo>
                  <a:pt x="0" y="7736"/>
                </a:lnTo>
                <a:lnTo>
                  <a:pt x="0" y="562"/>
                </a:lnTo>
                <a:lnTo>
                  <a:pt x="15" y="563"/>
                </a:lnTo>
                <a:cubicBezTo>
                  <a:pt x="318" y="563"/>
                  <a:pt x="566" y="325"/>
                  <a:pt x="581" y="25"/>
                </a:cubicBezTo>
                <a:lnTo>
                  <a:pt x="582" y="0"/>
                </a:lnTo>
                <a:close/>
              </a:path>
            </a:pathLst>
          </a:custGeom>
          <a:noFill/>
          <a:ln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3" name="圆角矩形 39"/>
          <p:cNvSpPr/>
          <p:nvPr userDrawn="1">
            <p:custDataLst>
              <p:tags r:id="rId8"/>
            </p:custDataLst>
          </p:nvPr>
        </p:nvSpPr>
        <p:spPr>
          <a:xfrm flipH="1">
            <a:off x="11955145" y="3015615"/>
            <a:ext cx="57785" cy="935990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9" name="图片 18" descr="2资源 4@4x-8"/>
          <p:cNvPicPr>
            <a:picLocks noChangeAspect="1"/>
          </p:cNvPicPr>
          <p:nvPr userDrawn="1">
            <p:custDataLst>
              <p:tags r:id="rId9"/>
            </p:custDataLst>
          </p:nvPr>
        </p:nvPicPr>
        <p:blipFill>
          <a:blip r:embed="rId10">
            <a:alphaModFix amt="20000"/>
          </a:blip>
          <a:stretch>
            <a:fillRect/>
          </a:stretch>
        </p:blipFill>
        <p:spPr>
          <a:xfrm rot="5400000" flipH="1">
            <a:off x="10433368" y="22225"/>
            <a:ext cx="1332230" cy="2182495"/>
          </a:xfrm>
          <a:prstGeom prst="rect">
            <a:avLst/>
          </a:prstGeom>
        </p:spPr>
      </p:pic>
      <p:pic>
        <p:nvPicPr>
          <p:cNvPr id="21" name="图片 20" descr="5资源 1@4x-8"/>
          <p:cNvPicPr>
            <a:picLocks noChangeAspect="1"/>
          </p:cNvPicPr>
          <p:nvPr userDrawn="1">
            <p:custDataLst>
              <p:tags r:id="rId11"/>
            </p:custDataLst>
          </p:nvPr>
        </p:nvPicPr>
        <p:blipFill>
          <a:blip r:embed="rId12"/>
          <a:srcRect b="27420"/>
          <a:stretch>
            <a:fillRect/>
          </a:stretch>
        </p:blipFill>
        <p:spPr>
          <a:xfrm>
            <a:off x="1063625" y="1729740"/>
            <a:ext cx="411490" cy="468000"/>
          </a:xfrm>
          <a:prstGeom prst="rect">
            <a:avLst/>
          </a:prstGeom>
        </p:spPr>
      </p:pic>
      <p:sp>
        <p:nvSpPr>
          <p:cNvPr id="7" name="日期占位符 3"/>
          <p:cNvSpPr>
            <a:spLocks noGrp="1"/>
          </p:cNvSpPr>
          <p:nvPr>
            <p:ph type="dt" sz="half" idx="16385"/>
            <p:custDataLst>
              <p:tags r:id="rId13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" name="页脚占位符 4"/>
          <p:cNvSpPr>
            <a:spLocks noGrp="1"/>
          </p:cNvSpPr>
          <p:nvPr>
            <p:ph type="ftr" sz="quarter" idx="16386"/>
            <p:custDataLst>
              <p:tags r:id="rId1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4" name="灯片编号占位符 5"/>
          <p:cNvSpPr>
            <a:spLocks noGrp="1"/>
          </p:cNvSpPr>
          <p:nvPr>
            <p:ph type="sldNum" sz="quarter" idx="16387"/>
            <p:custDataLst>
              <p:tags r:id="rId15"/>
            </p:custDataLst>
          </p:nvPr>
        </p:nvSpPr>
        <p:spPr>
          <a:xfrm>
            <a:off x="8610600" y="6356350"/>
            <a:ext cx="2743200" cy="365125"/>
          </a:xfrm>
        </p:spPr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20" name="Subtitle 19"/>
          <p:cNvSpPr>
            <a:spLocks noGrp="1"/>
          </p:cNvSpPr>
          <p:nvPr>
            <p:ph type="body" idx="16389" hasCustomPrompt="1"/>
            <p:custDataLst>
              <p:tags r:id="rId16"/>
            </p:custDataLst>
          </p:nvPr>
        </p:nvSpPr>
        <p:spPr>
          <a:xfrm>
            <a:off x="5726642" y="2667000"/>
            <a:ext cx="5449358" cy="457200"/>
          </a:xfrm>
          <a:noFill/>
        </p:spPr>
        <p:txBody>
          <a:bodyPr vert="horz" lIns="0" tIns="0" rIns="0" bIns="0" anchor="t">
            <a:normAutofit/>
          </a:bodyPr>
          <a:lstStyle>
            <a:lvl1pPr marL="0" indent="0" algn="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rgbClr val="262626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THE END</a:t>
            </a:r>
            <a:endParaRPr lang="zh-CN" altLang="en-US"/>
          </a:p>
        </p:txBody>
      </p:sp>
      <p:sp>
        <p:nvSpPr>
          <p:cNvPr id="6" name="标题 1"/>
          <p:cNvSpPr>
            <a:spLocks noGrp="1"/>
          </p:cNvSpPr>
          <p:nvPr>
            <p:ph type="ctrTitle" idx="16388" hasCustomPrompt="1"/>
            <p:custDataLst>
              <p:tags r:id="rId17"/>
            </p:custDataLst>
          </p:nvPr>
        </p:nvSpPr>
        <p:spPr>
          <a:xfrm>
            <a:off x="5724878" y="3175000"/>
            <a:ext cx="5451122" cy="1016000"/>
          </a:xfrm>
          <a:effectLst>
            <a:outerShdw dist="63500" dir="5400000" algn="ctr" rotWithShape="0">
              <a:schemeClr val="accent1">
                <a:lumMod val="50000"/>
                <a:alpha val="5000"/>
              </a:schemeClr>
            </a:outerShdw>
          </a:effectLst>
        </p:spPr>
        <p:txBody>
          <a:bodyPr vert="horz" wrap="square" lIns="0" tIns="0" rIns="0" bIns="0" anchor="t">
            <a:normAutofit/>
          </a:bodyPr>
          <a:lstStyle>
            <a:lvl1pPr mar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6400" b="1" spc="0" baseline="0">
                <a:solidFill>
                  <a:srgbClr val="262626"/>
                </a:solidFill>
              </a:defRPr>
            </a:lvl1pPr>
          </a:lstStyle>
          <a:p>
            <a:r>
              <a:rPr lang="zh-CN" altLang="en-US" dirty="0"/>
              <a:t>谢谢观看</a:t>
            </a:r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-1-5-4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Subtitle 10"/>
          <p:cNvSpPr>
            <a:spLocks noGrp="1"/>
          </p:cNvSpPr>
          <p:nvPr>
            <p:ph type="subTitle" idx="17826305" hasCustomPrompt="1"/>
            <p:custDataLst>
              <p:tags r:id="rId5"/>
            </p:custDataLst>
          </p:nvPr>
        </p:nvSpPr>
        <p:spPr>
          <a:xfrm>
            <a:off x="761471" y="2667000"/>
            <a:ext cx="2363258" cy="4572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CONTENTS</a:t>
            </a:r>
            <a:endParaRPr lang="zh-CN" altLang="en-US"/>
          </a:p>
        </p:txBody>
      </p:sp>
      <p:sp>
        <p:nvSpPr>
          <p:cNvPr id="12" name="Title 11"/>
          <p:cNvSpPr>
            <a:spLocks noGrp="1"/>
          </p:cNvSpPr>
          <p:nvPr>
            <p:ph type="ctrTitle" idx="17826049" hasCustomPrompt="1"/>
            <p:custDataLst>
              <p:tags r:id="rId6"/>
            </p:custDataLst>
          </p:nvPr>
        </p:nvSpPr>
        <p:spPr>
          <a:xfrm>
            <a:off x="760942" y="3175000"/>
            <a:ext cx="2364317" cy="7620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None/>
              <a:defRPr sz="4800" b="1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目录</a:t>
            </a:r>
            <a:endParaRPr lang="zh-CN" alt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319883777" hasCustomPrompt="1"/>
            <p:custDataLst>
              <p:tags r:id="rId7"/>
            </p:custDataLst>
          </p:nvPr>
        </p:nvSpPr>
        <p:spPr>
          <a:xfrm>
            <a:off x="4070350" y="22860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/>
              <a:t>01</a:t>
            </a:r>
            <a:endParaRPr lang="zh-CN" altLang="en-US" smtClean="0"/>
          </a:p>
        </p:txBody>
      </p:sp>
      <p:sp>
        <p:nvSpPr>
          <p:cNvPr id="14" name="装饰  3"/>
          <p:cNvSpPr>
            <a:spLocks noGrp="1"/>
          </p:cNvSpPr>
          <p:nvPr>
            <p:ph type="body" idx="319883522" hasCustomPrompt="1"/>
            <p:custDataLst>
              <p:tags r:id="rId8"/>
            </p:custDataLst>
          </p:nvPr>
        </p:nvSpPr>
        <p:spPr>
          <a:xfrm>
            <a:off x="4851400" y="22098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5" name="Text Placeholder 14"/>
          <p:cNvSpPr>
            <a:spLocks noGrp="1"/>
          </p:cNvSpPr>
          <p:nvPr>
            <p:ph type="body" idx="51446017" hasCustomPrompt="1"/>
            <p:custDataLst>
              <p:tags r:id="rId9"/>
            </p:custDataLst>
          </p:nvPr>
        </p:nvSpPr>
        <p:spPr>
          <a:xfrm>
            <a:off x="5080000" y="21336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6" name="Text Placeholder 15"/>
          <p:cNvSpPr>
            <a:spLocks noGrp="1"/>
          </p:cNvSpPr>
          <p:nvPr>
            <p:ph type="body" idx="319949313" hasCustomPrompt="1"/>
            <p:custDataLst>
              <p:tags r:id="rId10"/>
            </p:custDataLst>
          </p:nvPr>
        </p:nvSpPr>
        <p:spPr>
          <a:xfrm>
            <a:off x="7994650" y="22860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/>
              <a:t>02</a:t>
            </a:r>
            <a:endParaRPr lang="zh-CN" altLang="en-US" smtClean="0"/>
          </a:p>
        </p:txBody>
      </p:sp>
      <p:sp>
        <p:nvSpPr>
          <p:cNvPr id="17" name="装饰  6"/>
          <p:cNvSpPr>
            <a:spLocks noGrp="1"/>
          </p:cNvSpPr>
          <p:nvPr>
            <p:ph type="body" idx="319949058" hasCustomPrompt="1"/>
            <p:custDataLst>
              <p:tags r:id="rId11"/>
            </p:custDataLst>
          </p:nvPr>
        </p:nvSpPr>
        <p:spPr>
          <a:xfrm>
            <a:off x="8775700" y="22098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8" name="Text Placeholder 17"/>
          <p:cNvSpPr>
            <a:spLocks noGrp="1"/>
          </p:cNvSpPr>
          <p:nvPr>
            <p:ph type="body" idx="51511553" hasCustomPrompt="1"/>
            <p:custDataLst>
              <p:tags r:id="rId12"/>
            </p:custDataLst>
          </p:nvPr>
        </p:nvSpPr>
        <p:spPr>
          <a:xfrm>
            <a:off x="9004300" y="21336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9" name="Text Placeholder 18"/>
          <p:cNvSpPr>
            <a:spLocks noGrp="1"/>
          </p:cNvSpPr>
          <p:nvPr>
            <p:ph type="body" idx="320014849" hasCustomPrompt="1"/>
            <p:custDataLst>
              <p:tags r:id="rId13"/>
            </p:custDataLst>
          </p:nvPr>
        </p:nvSpPr>
        <p:spPr>
          <a:xfrm>
            <a:off x="4070350" y="39624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/>
              <a:t>03</a:t>
            </a:r>
            <a:endParaRPr lang="zh-CN" altLang="en-US" smtClean="0"/>
          </a:p>
        </p:txBody>
      </p:sp>
      <p:sp>
        <p:nvSpPr>
          <p:cNvPr id="20" name="装饰  9"/>
          <p:cNvSpPr>
            <a:spLocks noGrp="1"/>
          </p:cNvSpPr>
          <p:nvPr>
            <p:ph type="body" idx="320014594" hasCustomPrompt="1"/>
            <p:custDataLst>
              <p:tags r:id="rId14"/>
            </p:custDataLst>
          </p:nvPr>
        </p:nvSpPr>
        <p:spPr>
          <a:xfrm>
            <a:off x="4851400" y="38862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1" name="Text Placeholder 20"/>
          <p:cNvSpPr>
            <a:spLocks noGrp="1"/>
          </p:cNvSpPr>
          <p:nvPr>
            <p:ph type="body" idx="51577089" hasCustomPrompt="1"/>
            <p:custDataLst>
              <p:tags r:id="rId15"/>
            </p:custDataLst>
          </p:nvPr>
        </p:nvSpPr>
        <p:spPr>
          <a:xfrm>
            <a:off x="5080000" y="38100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22" name="Text Placeholder 21"/>
          <p:cNvSpPr>
            <a:spLocks noGrp="1"/>
          </p:cNvSpPr>
          <p:nvPr>
            <p:ph type="body" idx="320080385" hasCustomPrompt="1"/>
            <p:custDataLst>
              <p:tags r:id="rId16"/>
            </p:custDataLst>
          </p:nvPr>
        </p:nvSpPr>
        <p:spPr>
          <a:xfrm>
            <a:off x="7994650" y="39624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/>
              <a:t>04</a:t>
            </a:r>
            <a:endParaRPr lang="zh-CN" altLang="en-US" smtClean="0"/>
          </a:p>
        </p:txBody>
      </p:sp>
      <p:sp>
        <p:nvSpPr>
          <p:cNvPr id="23" name="装饰  2"/>
          <p:cNvSpPr>
            <a:spLocks noGrp="1"/>
          </p:cNvSpPr>
          <p:nvPr>
            <p:ph type="body" idx="320080130" hasCustomPrompt="1"/>
            <p:custDataLst>
              <p:tags r:id="rId17"/>
            </p:custDataLst>
          </p:nvPr>
        </p:nvSpPr>
        <p:spPr>
          <a:xfrm>
            <a:off x="8775700" y="38862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4" name="Text Placeholder 23"/>
          <p:cNvSpPr>
            <a:spLocks noGrp="1"/>
          </p:cNvSpPr>
          <p:nvPr>
            <p:ph type="body" idx="51642625" hasCustomPrompt="1"/>
            <p:custDataLst>
              <p:tags r:id="rId18"/>
            </p:custDataLst>
          </p:nvPr>
        </p:nvSpPr>
        <p:spPr>
          <a:xfrm>
            <a:off x="9004300" y="38100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-1-5_3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副标题 10"/>
          <p:cNvSpPr>
            <a:spLocks noGrp="1"/>
          </p:cNvSpPr>
          <p:nvPr>
            <p:ph type="subTitle" idx="16386" hasCustomPrompt="1"/>
            <p:custDataLst>
              <p:tags r:id="rId5"/>
            </p:custDataLst>
          </p:nvPr>
        </p:nvSpPr>
        <p:spPr>
          <a:xfrm>
            <a:off x="761471" y="2667000"/>
            <a:ext cx="2363258" cy="4572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CONTENTS</a:t>
            </a:r>
            <a:endParaRPr lang="zh-CN" altLang="en-US"/>
          </a:p>
        </p:txBody>
      </p:sp>
      <p:sp>
        <p:nvSpPr>
          <p:cNvPr id="12" name="标题 11"/>
          <p:cNvSpPr>
            <a:spLocks noGrp="1"/>
          </p:cNvSpPr>
          <p:nvPr>
            <p:ph type="ctrTitle" idx="16385" hasCustomPrompt="1"/>
            <p:custDataLst>
              <p:tags r:id="rId6"/>
            </p:custDataLst>
          </p:nvPr>
        </p:nvSpPr>
        <p:spPr>
          <a:xfrm>
            <a:off x="760942" y="3175000"/>
            <a:ext cx="2364317" cy="7620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None/>
              <a:defRPr sz="4800" b="1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目录</a:t>
            </a:r>
            <a:endParaRPr lang="zh-CN" altLang="en-US"/>
          </a:p>
        </p:txBody>
      </p:sp>
      <p:sp>
        <p:nvSpPr>
          <p:cNvPr id="13" name="文本占位符 12"/>
          <p:cNvSpPr>
            <a:spLocks noGrp="1"/>
          </p:cNvSpPr>
          <p:nvPr>
            <p:ph type="body" idx="16388" hasCustomPrompt="1"/>
            <p:custDataLst>
              <p:tags r:id="rId7"/>
            </p:custDataLst>
          </p:nvPr>
        </p:nvSpPr>
        <p:spPr>
          <a:xfrm>
            <a:off x="4070350" y="22860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/>
              <a:t>01</a:t>
            </a:r>
            <a:endParaRPr lang="zh-CN" altLang="en-US" smtClean="0"/>
          </a:p>
        </p:txBody>
      </p:sp>
      <p:sp>
        <p:nvSpPr>
          <p:cNvPr id="14" name="装饰  3"/>
          <p:cNvSpPr>
            <a:spLocks noGrp="1"/>
          </p:cNvSpPr>
          <p:nvPr>
            <p:ph type="body" idx="16393" hasCustomPrompt="1"/>
            <p:custDataLst>
              <p:tags r:id="rId8"/>
            </p:custDataLst>
          </p:nvPr>
        </p:nvSpPr>
        <p:spPr>
          <a:xfrm>
            <a:off x="4851400" y="22098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9"/>
            </p:custDataLst>
          </p:nvPr>
        </p:nvSpPr>
        <p:spPr>
          <a:xfrm>
            <a:off x="5080000" y="21336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6" name="文本占位符 15"/>
          <p:cNvSpPr>
            <a:spLocks noGrp="1"/>
          </p:cNvSpPr>
          <p:nvPr>
            <p:ph type="body" idx="16390" hasCustomPrompt="1"/>
            <p:custDataLst>
              <p:tags r:id="rId10"/>
            </p:custDataLst>
          </p:nvPr>
        </p:nvSpPr>
        <p:spPr>
          <a:xfrm>
            <a:off x="7994650" y="22860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/>
              <a:t>02</a:t>
            </a:r>
            <a:endParaRPr lang="zh-CN" altLang="en-US" smtClean="0"/>
          </a:p>
        </p:txBody>
      </p:sp>
      <p:sp>
        <p:nvSpPr>
          <p:cNvPr id="17" name="装饰  6"/>
          <p:cNvSpPr>
            <a:spLocks noGrp="1"/>
          </p:cNvSpPr>
          <p:nvPr>
            <p:ph type="body" idx="16394" hasCustomPrompt="1"/>
            <p:custDataLst>
              <p:tags r:id="rId11"/>
            </p:custDataLst>
          </p:nvPr>
        </p:nvSpPr>
        <p:spPr>
          <a:xfrm>
            <a:off x="8775700" y="22098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8" name="文本占位符 17"/>
          <p:cNvSpPr>
            <a:spLocks noGrp="1"/>
          </p:cNvSpPr>
          <p:nvPr>
            <p:ph type="body" idx="16389" hasCustomPrompt="1"/>
            <p:custDataLst>
              <p:tags r:id="rId12"/>
            </p:custDataLst>
          </p:nvPr>
        </p:nvSpPr>
        <p:spPr>
          <a:xfrm>
            <a:off x="9004300" y="21336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9" name="文本占位符 18"/>
          <p:cNvSpPr>
            <a:spLocks noGrp="1"/>
          </p:cNvSpPr>
          <p:nvPr>
            <p:ph type="body" idx="16392" hasCustomPrompt="1"/>
            <p:custDataLst>
              <p:tags r:id="rId13"/>
            </p:custDataLst>
          </p:nvPr>
        </p:nvSpPr>
        <p:spPr>
          <a:xfrm>
            <a:off x="4070350" y="39624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/>
              <a:t>03</a:t>
            </a:r>
            <a:endParaRPr lang="zh-CN" altLang="en-US" smtClean="0"/>
          </a:p>
        </p:txBody>
      </p:sp>
      <p:sp>
        <p:nvSpPr>
          <p:cNvPr id="20" name="装饰  9"/>
          <p:cNvSpPr>
            <a:spLocks noGrp="1"/>
          </p:cNvSpPr>
          <p:nvPr>
            <p:ph type="body" idx="16395" hasCustomPrompt="1"/>
            <p:custDataLst>
              <p:tags r:id="rId14"/>
            </p:custDataLst>
          </p:nvPr>
        </p:nvSpPr>
        <p:spPr>
          <a:xfrm>
            <a:off x="4851400" y="38862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1" name="文本占位符 20"/>
          <p:cNvSpPr>
            <a:spLocks noGrp="1"/>
          </p:cNvSpPr>
          <p:nvPr>
            <p:ph type="body" idx="16391" hasCustomPrompt="1"/>
            <p:custDataLst>
              <p:tags r:id="rId15"/>
            </p:custDataLst>
          </p:nvPr>
        </p:nvSpPr>
        <p:spPr>
          <a:xfrm>
            <a:off x="5080000" y="38100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57_34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装饰  1"/>
          <p:cNvSpPr>
            <a:spLocks noGrp="1"/>
          </p:cNvSpPr>
          <p:nvPr>
            <p:ph type="body" idx="16394" hasCustomPrompt="1"/>
            <p:custDataLst>
              <p:tags r:id="rId6"/>
            </p:custDataLst>
          </p:nvPr>
        </p:nvSpPr>
        <p:spPr>
          <a:xfrm>
            <a:off x="3149600" y="1524000"/>
            <a:ext cx="2794000" cy="2209800"/>
          </a:xfrm>
          <a:custGeom>
            <a:avLst/>
            <a:gdLst>
              <a:gd name="connisteX0" fmla="*/ 0 w 2794000"/>
              <a:gd name="connsiteY0" fmla="*/ 0 h 2209800"/>
              <a:gd name="connisteX1" fmla="*/ 2590800 w 2794000"/>
              <a:gd name="connsiteY1" fmla="*/ 0 h 2209800"/>
              <a:gd name="connisteX2" fmla="*/ 2794000 w 2794000"/>
              <a:gd name="connsiteY2" fmla="*/ 203200 h 2209800"/>
              <a:gd name="connisteX3" fmla="*/ 2794000 w 2794000"/>
              <a:gd name="connsiteY3" fmla="*/ 2006600 h 2209800"/>
              <a:gd name="connisteX4" fmla="*/ 2590800 w 2794000"/>
              <a:gd name="connsiteY4" fmla="*/ 2209800 h 2209800"/>
              <a:gd name="connisteX5" fmla="*/ 0 w 2794000"/>
              <a:gd name="connsiteY5" fmla="*/ 2209800 h 2209800"/>
              <a:gd name="connisteX6" fmla="*/ 0 w 2794000"/>
              <a:gd name="connsiteY6" fmla="*/ 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2794000" h="2209800">
                <a:moveTo>
                  <a:pt x="0" y="0"/>
                </a:moveTo>
                <a:lnTo>
                  <a:pt x="2590800" y="0"/>
                </a:lnTo>
                <a:cubicBezTo>
                  <a:pt x="2703024" y="0"/>
                  <a:pt x="2794000" y="90976"/>
                  <a:pt x="2794000" y="203200"/>
                </a:cubicBezTo>
                <a:lnTo>
                  <a:pt x="2794000" y="2006600"/>
                </a:lnTo>
                <a:cubicBezTo>
                  <a:pt x="2794000" y="2118824"/>
                  <a:pt x="2703024" y="2209800"/>
                  <a:pt x="2590800" y="2209800"/>
                </a:cubicBezTo>
                <a:lnTo>
                  <a:pt x="0" y="22098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3" name="图片占位符 12"/>
          <p:cNvSpPr>
            <a:spLocks noGrp="1"/>
          </p:cNvSpPr>
          <p:nvPr>
            <p:ph type="pic" idx="16395" hasCustomPrompt="1"/>
            <p:custDataLst>
              <p:tags r:id="rId7"/>
            </p:custDataLst>
          </p:nvPr>
        </p:nvSpPr>
        <p:spPr>
          <a:xfrm>
            <a:off x="609600" y="1524000"/>
            <a:ext cx="2540000" cy="2209800"/>
          </a:xfrm>
          <a:custGeom>
            <a:avLst/>
            <a:gdLst>
              <a:gd name="connisteX0" fmla="*/ 0 w 2540000"/>
              <a:gd name="connsiteY0" fmla="*/ 203200 h 2209800"/>
              <a:gd name="connisteX1" fmla="*/ 203200 w 2540000"/>
              <a:gd name="connsiteY1" fmla="*/ 0 h 2209800"/>
              <a:gd name="connisteX2" fmla="*/ 2540000 w 2540000"/>
              <a:gd name="connsiteY2" fmla="*/ 0 h 2209800"/>
              <a:gd name="connisteX3" fmla="*/ 2540000 w 2540000"/>
              <a:gd name="connsiteY3" fmla="*/ 2209800 h 2209800"/>
              <a:gd name="connisteX4" fmla="*/ 203200 w 2540000"/>
              <a:gd name="connsiteY4" fmla="*/ 2209800 h 2209800"/>
              <a:gd name="connisteX5" fmla="*/ 0 w 2540000"/>
              <a:gd name="connsiteY5" fmla="*/ 2006600 h 2209800"/>
              <a:gd name="connisteX6" fmla="*/ 0 w 2540000"/>
              <a:gd name="connsiteY6" fmla="*/ 20320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2540000" h="2209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2540000" y="0"/>
                </a:lnTo>
                <a:lnTo>
                  <a:pt x="2540000" y="2209800"/>
                </a:lnTo>
                <a:lnTo>
                  <a:pt x="203200" y="2209800"/>
                </a:lnTo>
                <a:cubicBezTo>
                  <a:pt x="90976" y="2209800"/>
                  <a:pt x="0" y="2118824"/>
                  <a:pt x="0" y="20066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6" hasCustomPrompt="1"/>
            <p:custDataLst>
              <p:tags r:id="rId8"/>
            </p:custDataLst>
          </p:nvPr>
        </p:nvSpPr>
        <p:spPr>
          <a:xfrm>
            <a:off x="3454400" y="1790700"/>
            <a:ext cx="2184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/>
              <a:t>项标题</a:t>
            </a:r>
            <a:endParaRPr lang="zh-CN" altLang="en-US" smtClean="0"/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9"/>
            </p:custDataLst>
          </p:nvPr>
        </p:nvSpPr>
        <p:spPr>
          <a:xfrm>
            <a:off x="3454400" y="2247900"/>
            <a:ext cx="21844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6" name="装饰  5"/>
          <p:cNvSpPr>
            <a:spLocks noGrp="1"/>
          </p:cNvSpPr>
          <p:nvPr>
            <p:ph type="body" idx="16396" hasCustomPrompt="1"/>
            <p:custDataLst>
              <p:tags r:id="rId10"/>
            </p:custDataLst>
          </p:nvPr>
        </p:nvSpPr>
        <p:spPr>
          <a:xfrm>
            <a:off x="8788400" y="1524000"/>
            <a:ext cx="2794000" cy="2209800"/>
          </a:xfrm>
          <a:custGeom>
            <a:avLst/>
            <a:gdLst>
              <a:gd name="connisteX0" fmla="*/ 0 w 2794000"/>
              <a:gd name="connsiteY0" fmla="*/ 0 h 2209800"/>
              <a:gd name="connisteX1" fmla="*/ 2590800 w 2794000"/>
              <a:gd name="connsiteY1" fmla="*/ 0 h 2209800"/>
              <a:gd name="connisteX2" fmla="*/ 2794000 w 2794000"/>
              <a:gd name="connsiteY2" fmla="*/ 203200 h 2209800"/>
              <a:gd name="connisteX3" fmla="*/ 2794000 w 2794000"/>
              <a:gd name="connsiteY3" fmla="*/ 2006600 h 2209800"/>
              <a:gd name="connisteX4" fmla="*/ 2590800 w 2794000"/>
              <a:gd name="connsiteY4" fmla="*/ 2209800 h 2209800"/>
              <a:gd name="connisteX5" fmla="*/ 0 w 2794000"/>
              <a:gd name="connsiteY5" fmla="*/ 2209800 h 2209800"/>
              <a:gd name="connisteX6" fmla="*/ 0 w 2794000"/>
              <a:gd name="connsiteY6" fmla="*/ 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2794000" h="2209800">
                <a:moveTo>
                  <a:pt x="0" y="0"/>
                </a:moveTo>
                <a:lnTo>
                  <a:pt x="2590800" y="0"/>
                </a:lnTo>
                <a:cubicBezTo>
                  <a:pt x="2703024" y="0"/>
                  <a:pt x="2794000" y="90976"/>
                  <a:pt x="2794000" y="203200"/>
                </a:cubicBezTo>
                <a:lnTo>
                  <a:pt x="2794000" y="2006600"/>
                </a:lnTo>
                <a:cubicBezTo>
                  <a:pt x="2794000" y="2118824"/>
                  <a:pt x="2703024" y="2209800"/>
                  <a:pt x="2590800" y="2209800"/>
                </a:cubicBezTo>
                <a:lnTo>
                  <a:pt x="0" y="22098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7" name="图片占位符 16"/>
          <p:cNvSpPr>
            <a:spLocks noGrp="1"/>
          </p:cNvSpPr>
          <p:nvPr>
            <p:ph type="pic" idx="16397" hasCustomPrompt="1"/>
            <p:custDataLst>
              <p:tags r:id="rId11"/>
            </p:custDataLst>
          </p:nvPr>
        </p:nvSpPr>
        <p:spPr>
          <a:xfrm>
            <a:off x="6248400" y="1524000"/>
            <a:ext cx="2540000" cy="2209800"/>
          </a:xfrm>
          <a:custGeom>
            <a:avLst/>
            <a:gdLst>
              <a:gd name="connisteX0" fmla="*/ 0 w 2540000"/>
              <a:gd name="connsiteY0" fmla="*/ 203200 h 2209800"/>
              <a:gd name="connisteX1" fmla="*/ 203200 w 2540000"/>
              <a:gd name="connsiteY1" fmla="*/ 0 h 2209800"/>
              <a:gd name="connisteX2" fmla="*/ 2540000 w 2540000"/>
              <a:gd name="connsiteY2" fmla="*/ 0 h 2209800"/>
              <a:gd name="connisteX3" fmla="*/ 2540000 w 2540000"/>
              <a:gd name="connsiteY3" fmla="*/ 2209800 h 2209800"/>
              <a:gd name="connisteX4" fmla="*/ 203200 w 2540000"/>
              <a:gd name="connsiteY4" fmla="*/ 2209800 h 2209800"/>
              <a:gd name="connisteX5" fmla="*/ 0 w 2540000"/>
              <a:gd name="connsiteY5" fmla="*/ 2006600 h 2209800"/>
              <a:gd name="connisteX6" fmla="*/ 0 w 2540000"/>
              <a:gd name="connsiteY6" fmla="*/ 20320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2540000" h="2209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2540000" y="0"/>
                </a:lnTo>
                <a:lnTo>
                  <a:pt x="2540000" y="2209800"/>
                </a:lnTo>
                <a:lnTo>
                  <a:pt x="203200" y="2209800"/>
                </a:lnTo>
                <a:cubicBezTo>
                  <a:pt x="90976" y="2209800"/>
                  <a:pt x="0" y="2118824"/>
                  <a:pt x="0" y="20066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8" name="文本占位符 17"/>
          <p:cNvSpPr>
            <a:spLocks noGrp="1"/>
          </p:cNvSpPr>
          <p:nvPr>
            <p:ph type="body" idx="16388" hasCustomPrompt="1"/>
            <p:custDataLst>
              <p:tags r:id="rId12"/>
            </p:custDataLst>
          </p:nvPr>
        </p:nvSpPr>
        <p:spPr>
          <a:xfrm>
            <a:off x="9093200" y="1790700"/>
            <a:ext cx="2184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/>
              <a:t>项标题</a:t>
            </a:r>
            <a:endParaRPr lang="zh-CN" altLang="en-US" smtClean="0"/>
          </a:p>
        </p:txBody>
      </p:sp>
      <p:sp>
        <p:nvSpPr>
          <p:cNvPr id="19" name="文本占位符 18"/>
          <p:cNvSpPr>
            <a:spLocks noGrp="1"/>
          </p:cNvSpPr>
          <p:nvPr>
            <p:ph type="body" idx="16389" hasCustomPrompt="1"/>
            <p:custDataLst>
              <p:tags r:id="rId13"/>
            </p:custDataLst>
          </p:nvPr>
        </p:nvSpPr>
        <p:spPr>
          <a:xfrm>
            <a:off x="9093200" y="2247900"/>
            <a:ext cx="21844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20" name="装饰  9"/>
          <p:cNvSpPr>
            <a:spLocks noGrp="1"/>
          </p:cNvSpPr>
          <p:nvPr>
            <p:ph type="body" idx="16398" hasCustomPrompt="1"/>
            <p:custDataLst>
              <p:tags r:id="rId14"/>
            </p:custDataLst>
          </p:nvPr>
        </p:nvSpPr>
        <p:spPr>
          <a:xfrm>
            <a:off x="3149600" y="4038600"/>
            <a:ext cx="2794000" cy="2209800"/>
          </a:xfrm>
          <a:custGeom>
            <a:avLst/>
            <a:gdLst>
              <a:gd name="connisteX0" fmla="*/ 0 w 2794000"/>
              <a:gd name="connsiteY0" fmla="*/ 0 h 2209800"/>
              <a:gd name="connisteX1" fmla="*/ 2590800 w 2794000"/>
              <a:gd name="connsiteY1" fmla="*/ 0 h 2209800"/>
              <a:gd name="connisteX2" fmla="*/ 2794000 w 2794000"/>
              <a:gd name="connsiteY2" fmla="*/ 203200 h 2209800"/>
              <a:gd name="connisteX3" fmla="*/ 2794000 w 2794000"/>
              <a:gd name="connsiteY3" fmla="*/ 2006600 h 2209800"/>
              <a:gd name="connisteX4" fmla="*/ 2590800 w 2794000"/>
              <a:gd name="connsiteY4" fmla="*/ 2209800 h 2209800"/>
              <a:gd name="connisteX5" fmla="*/ 0 w 2794000"/>
              <a:gd name="connsiteY5" fmla="*/ 2209800 h 2209800"/>
              <a:gd name="connisteX6" fmla="*/ 0 w 2794000"/>
              <a:gd name="connsiteY6" fmla="*/ 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2794000" h="2209800">
                <a:moveTo>
                  <a:pt x="0" y="0"/>
                </a:moveTo>
                <a:lnTo>
                  <a:pt x="2590800" y="0"/>
                </a:lnTo>
                <a:cubicBezTo>
                  <a:pt x="2703024" y="0"/>
                  <a:pt x="2794000" y="90976"/>
                  <a:pt x="2794000" y="203200"/>
                </a:cubicBezTo>
                <a:lnTo>
                  <a:pt x="2794000" y="2006600"/>
                </a:lnTo>
                <a:cubicBezTo>
                  <a:pt x="2794000" y="2118824"/>
                  <a:pt x="2703024" y="2209800"/>
                  <a:pt x="2590800" y="2209800"/>
                </a:cubicBezTo>
                <a:lnTo>
                  <a:pt x="0" y="22098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1" name="图片占位符 20"/>
          <p:cNvSpPr>
            <a:spLocks noGrp="1"/>
          </p:cNvSpPr>
          <p:nvPr>
            <p:ph type="pic" idx="16399" hasCustomPrompt="1"/>
            <p:custDataLst>
              <p:tags r:id="rId15"/>
            </p:custDataLst>
          </p:nvPr>
        </p:nvSpPr>
        <p:spPr>
          <a:xfrm>
            <a:off x="609600" y="4038600"/>
            <a:ext cx="2540000" cy="2209800"/>
          </a:xfrm>
          <a:custGeom>
            <a:avLst/>
            <a:gdLst>
              <a:gd name="connisteX0" fmla="*/ 0 w 2540000"/>
              <a:gd name="connsiteY0" fmla="*/ 203200 h 2209800"/>
              <a:gd name="connisteX1" fmla="*/ 203200 w 2540000"/>
              <a:gd name="connsiteY1" fmla="*/ 0 h 2209800"/>
              <a:gd name="connisteX2" fmla="*/ 2540000 w 2540000"/>
              <a:gd name="connsiteY2" fmla="*/ 0 h 2209800"/>
              <a:gd name="connisteX3" fmla="*/ 2540000 w 2540000"/>
              <a:gd name="connsiteY3" fmla="*/ 2209800 h 2209800"/>
              <a:gd name="connisteX4" fmla="*/ 203200 w 2540000"/>
              <a:gd name="connsiteY4" fmla="*/ 2209800 h 2209800"/>
              <a:gd name="connisteX5" fmla="*/ 0 w 2540000"/>
              <a:gd name="connsiteY5" fmla="*/ 2006600 h 2209800"/>
              <a:gd name="connisteX6" fmla="*/ 0 w 2540000"/>
              <a:gd name="connsiteY6" fmla="*/ 20320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2540000" h="2209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2540000" y="0"/>
                </a:lnTo>
                <a:lnTo>
                  <a:pt x="2540000" y="2209800"/>
                </a:lnTo>
                <a:lnTo>
                  <a:pt x="203200" y="2209800"/>
                </a:lnTo>
                <a:cubicBezTo>
                  <a:pt x="90976" y="2209800"/>
                  <a:pt x="0" y="2118824"/>
                  <a:pt x="0" y="20066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22" name="文本占位符 21"/>
          <p:cNvSpPr>
            <a:spLocks noGrp="1"/>
          </p:cNvSpPr>
          <p:nvPr>
            <p:ph type="body" idx="16390" hasCustomPrompt="1"/>
            <p:custDataLst>
              <p:tags r:id="rId16"/>
            </p:custDataLst>
          </p:nvPr>
        </p:nvSpPr>
        <p:spPr>
          <a:xfrm>
            <a:off x="3454400" y="4305300"/>
            <a:ext cx="2184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/>
              <a:t>项标题</a:t>
            </a:r>
            <a:endParaRPr lang="zh-CN" altLang="en-US" smtClean="0"/>
          </a:p>
        </p:txBody>
      </p:sp>
      <p:sp>
        <p:nvSpPr>
          <p:cNvPr id="23" name="文本占位符 22"/>
          <p:cNvSpPr>
            <a:spLocks noGrp="1"/>
          </p:cNvSpPr>
          <p:nvPr>
            <p:ph type="body" idx="16391" hasCustomPrompt="1"/>
            <p:custDataLst>
              <p:tags r:id="rId17"/>
            </p:custDataLst>
          </p:nvPr>
        </p:nvSpPr>
        <p:spPr>
          <a:xfrm>
            <a:off x="3454400" y="4762500"/>
            <a:ext cx="21844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24" name="装饰  3"/>
          <p:cNvSpPr>
            <a:spLocks noGrp="1"/>
          </p:cNvSpPr>
          <p:nvPr>
            <p:ph type="body" idx="16400" hasCustomPrompt="1"/>
            <p:custDataLst>
              <p:tags r:id="rId18"/>
            </p:custDataLst>
          </p:nvPr>
        </p:nvSpPr>
        <p:spPr>
          <a:xfrm>
            <a:off x="8788400" y="4038600"/>
            <a:ext cx="2794000" cy="2209800"/>
          </a:xfrm>
          <a:custGeom>
            <a:avLst/>
            <a:gdLst>
              <a:gd name="connisteX0" fmla="*/ 0 w 2794000"/>
              <a:gd name="connsiteY0" fmla="*/ 0 h 2209800"/>
              <a:gd name="connisteX1" fmla="*/ 2590800 w 2794000"/>
              <a:gd name="connsiteY1" fmla="*/ 0 h 2209800"/>
              <a:gd name="connisteX2" fmla="*/ 2794000 w 2794000"/>
              <a:gd name="connsiteY2" fmla="*/ 203200 h 2209800"/>
              <a:gd name="connisteX3" fmla="*/ 2794000 w 2794000"/>
              <a:gd name="connsiteY3" fmla="*/ 2006600 h 2209800"/>
              <a:gd name="connisteX4" fmla="*/ 2590800 w 2794000"/>
              <a:gd name="connsiteY4" fmla="*/ 2209800 h 2209800"/>
              <a:gd name="connisteX5" fmla="*/ 0 w 2794000"/>
              <a:gd name="connsiteY5" fmla="*/ 2209800 h 2209800"/>
              <a:gd name="connisteX6" fmla="*/ 0 w 2794000"/>
              <a:gd name="connsiteY6" fmla="*/ 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2794000" h="2209800">
                <a:moveTo>
                  <a:pt x="0" y="0"/>
                </a:moveTo>
                <a:lnTo>
                  <a:pt x="2590800" y="0"/>
                </a:lnTo>
                <a:cubicBezTo>
                  <a:pt x="2703024" y="0"/>
                  <a:pt x="2794000" y="90976"/>
                  <a:pt x="2794000" y="203200"/>
                </a:cubicBezTo>
                <a:lnTo>
                  <a:pt x="2794000" y="2006600"/>
                </a:lnTo>
                <a:cubicBezTo>
                  <a:pt x="2794000" y="2118824"/>
                  <a:pt x="2703024" y="2209800"/>
                  <a:pt x="2590800" y="2209800"/>
                </a:cubicBezTo>
                <a:lnTo>
                  <a:pt x="0" y="22098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5" name="图片占位符 24"/>
          <p:cNvSpPr>
            <a:spLocks noGrp="1"/>
          </p:cNvSpPr>
          <p:nvPr>
            <p:ph type="pic" idx="16401" hasCustomPrompt="1"/>
            <p:custDataLst>
              <p:tags r:id="rId19"/>
            </p:custDataLst>
          </p:nvPr>
        </p:nvSpPr>
        <p:spPr>
          <a:xfrm>
            <a:off x="6248400" y="4038600"/>
            <a:ext cx="2540000" cy="2209800"/>
          </a:xfrm>
          <a:custGeom>
            <a:avLst/>
            <a:gdLst>
              <a:gd name="connisteX0" fmla="*/ 0 w 2540000"/>
              <a:gd name="connsiteY0" fmla="*/ 203200 h 2209800"/>
              <a:gd name="connisteX1" fmla="*/ 203200 w 2540000"/>
              <a:gd name="connsiteY1" fmla="*/ 0 h 2209800"/>
              <a:gd name="connisteX2" fmla="*/ 2540000 w 2540000"/>
              <a:gd name="connsiteY2" fmla="*/ 0 h 2209800"/>
              <a:gd name="connisteX3" fmla="*/ 2540000 w 2540000"/>
              <a:gd name="connsiteY3" fmla="*/ 2209800 h 2209800"/>
              <a:gd name="connisteX4" fmla="*/ 203200 w 2540000"/>
              <a:gd name="connsiteY4" fmla="*/ 2209800 h 2209800"/>
              <a:gd name="connisteX5" fmla="*/ 0 w 2540000"/>
              <a:gd name="connsiteY5" fmla="*/ 2006600 h 2209800"/>
              <a:gd name="connisteX6" fmla="*/ 0 w 2540000"/>
              <a:gd name="connsiteY6" fmla="*/ 20320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2540000" h="2209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2540000" y="0"/>
                </a:lnTo>
                <a:lnTo>
                  <a:pt x="2540000" y="2209800"/>
                </a:lnTo>
                <a:lnTo>
                  <a:pt x="203200" y="2209800"/>
                </a:lnTo>
                <a:cubicBezTo>
                  <a:pt x="90976" y="2209800"/>
                  <a:pt x="0" y="2118824"/>
                  <a:pt x="0" y="20066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26" name="文本占位符 25"/>
          <p:cNvSpPr>
            <a:spLocks noGrp="1"/>
          </p:cNvSpPr>
          <p:nvPr>
            <p:ph type="body" idx="16392" hasCustomPrompt="1"/>
            <p:custDataLst>
              <p:tags r:id="rId20"/>
            </p:custDataLst>
          </p:nvPr>
        </p:nvSpPr>
        <p:spPr>
          <a:xfrm>
            <a:off x="9093200" y="4305300"/>
            <a:ext cx="2184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/>
              <a:t>项标题</a:t>
            </a:r>
            <a:endParaRPr lang="zh-CN" altLang="en-US" smtClean="0"/>
          </a:p>
        </p:txBody>
      </p:sp>
      <p:sp>
        <p:nvSpPr>
          <p:cNvPr id="27" name="文本占位符 26"/>
          <p:cNvSpPr>
            <a:spLocks noGrp="1"/>
          </p:cNvSpPr>
          <p:nvPr>
            <p:ph type="body" idx="16393" hasCustomPrompt="1"/>
            <p:custDataLst>
              <p:tags r:id="rId21"/>
            </p:custDataLst>
          </p:nvPr>
        </p:nvSpPr>
        <p:spPr>
          <a:xfrm>
            <a:off x="9093200" y="4762500"/>
            <a:ext cx="21844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51_2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37846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内容占位符 11"/>
          <p:cNvSpPr>
            <a:spLocks noGrp="1"/>
          </p:cNvSpPr>
          <p:nvPr>
            <p:ph idx="16394" hasCustomPrompt="1"/>
            <p:custDataLst>
              <p:tags r:id="rId6"/>
            </p:custDataLst>
          </p:nvPr>
        </p:nvSpPr>
        <p:spPr>
          <a:xfrm>
            <a:off x="609600" y="609600"/>
            <a:ext cx="10972800" cy="2641600"/>
          </a:xfrm>
          <a:custGeom>
            <a:avLst/>
            <a:gdLst>
              <a:gd name="connisteX0" fmla="*/ 0 w 10972800"/>
              <a:gd name="connsiteY0" fmla="*/ 203200 h 2641600"/>
              <a:gd name="connisteX1" fmla="*/ 203200 w 10972800"/>
              <a:gd name="connsiteY1" fmla="*/ 0 h 2641600"/>
              <a:gd name="connisteX2" fmla="*/ 10769600 w 10972800"/>
              <a:gd name="connsiteY2" fmla="*/ 0 h 2641600"/>
              <a:gd name="connisteX3" fmla="*/ 10972800 w 10972800"/>
              <a:gd name="connsiteY3" fmla="*/ 203200 h 2641600"/>
              <a:gd name="connisteX4" fmla="*/ 10972800 w 10972800"/>
              <a:gd name="connsiteY4" fmla="*/ 2438400 h 2641600"/>
              <a:gd name="connisteX5" fmla="*/ 10769600 w 10972800"/>
              <a:gd name="connsiteY5" fmla="*/ 2641600 h 2641600"/>
              <a:gd name="connisteX6" fmla="*/ 203200 w 10972800"/>
              <a:gd name="connsiteY6" fmla="*/ 2641600 h 2641600"/>
              <a:gd name="connisteX7" fmla="*/ 0 w 10972800"/>
              <a:gd name="connsiteY7" fmla="*/ 2438400 h 2641600"/>
              <a:gd name="connisteX8" fmla="*/ 0 w 10972800"/>
              <a:gd name="connsiteY8" fmla="*/ 203200 h 2641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0972800" h="26416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10769600" y="0"/>
                </a:lnTo>
                <a:cubicBezTo>
                  <a:pt x="10881824" y="0"/>
                  <a:pt x="10972800" y="90976"/>
                  <a:pt x="10972800" y="203200"/>
                </a:cubicBezTo>
                <a:lnTo>
                  <a:pt x="10972800" y="2438400"/>
                </a:lnTo>
                <a:cubicBezTo>
                  <a:pt x="10972800" y="2550624"/>
                  <a:pt x="10881824" y="2641600"/>
                  <a:pt x="10769600" y="2641600"/>
                </a:cubicBezTo>
                <a:lnTo>
                  <a:pt x="203200" y="2641600"/>
                </a:lnTo>
                <a:cubicBezTo>
                  <a:pt x="90976" y="2641600"/>
                  <a:pt x="0" y="2550624"/>
                  <a:pt x="0" y="24384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3" name="文本占位符 12"/>
          <p:cNvSpPr>
            <a:spLocks noGrp="1"/>
          </p:cNvSpPr>
          <p:nvPr>
            <p:ph type="body" idx="16386" hasCustomPrompt="1"/>
            <p:custDataLst>
              <p:tags r:id="rId7"/>
            </p:custDataLst>
          </p:nvPr>
        </p:nvSpPr>
        <p:spPr>
          <a:xfrm>
            <a:off x="609600" y="4775200"/>
            <a:ext cx="2286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项标题</a:t>
            </a:r>
            <a:endParaRPr lang="zh-CN" altLang="en-US" smtClean="0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7" hasCustomPrompt="1"/>
            <p:custDataLst>
              <p:tags r:id="rId8"/>
            </p:custDataLst>
          </p:nvPr>
        </p:nvSpPr>
        <p:spPr>
          <a:xfrm>
            <a:off x="609600" y="5334000"/>
            <a:ext cx="22860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5" name="文本占位符 14"/>
          <p:cNvSpPr>
            <a:spLocks noGrp="1"/>
          </p:cNvSpPr>
          <p:nvPr>
            <p:ph type="body" idx="16388" hasCustomPrompt="1"/>
            <p:custDataLst>
              <p:tags r:id="rId9"/>
            </p:custDataLst>
          </p:nvPr>
        </p:nvSpPr>
        <p:spPr>
          <a:xfrm>
            <a:off x="3505200" y="4775200"/>
            <a:ext cx="2286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项标题</a:t>
            </a:r>
            <a:endParaRPr lang="zh-CN" altLang="en-US" smtClean="0"/>
          </a:p>
        </p:txBody>
      </p:sp>
      <p:sp>
        <p:nvSpPr>
          <p:cNvPr id="16" name="文本占位符 15"/>
          <p:cNvSpPr>
            <a:spLocks noGrp="1"/>
          </p:cNvSpPr>
          <p:nvPr>
            <p:ph type="body" idx="16389" hasCustomPrompt="1"/>
            <p:custDataLst>
              <p:tags r:id="rId10"/>
            </p:custDataLst>
          </p:nvPr>
        </p:nvSpPr>
        <p:spPr>
          <a:xfrm>
            <a:off x="3505200" y="5334000"/>
            <a:ext cx="22860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7" name="文本占位符 16"/>
          <p:cNvSpPr>
            <a:spLocks noGrp="1"/>
          </p:cNvSpPr>
          <p:nvPr>
            <p:ph type="body" idx="16390" hasCustomPrompt="1"/>
            <p:custDataLst>
              <p:tags r:id="rId11"/>
            </p:custDataLst>
          </p:nvPr>
        </p:nvSpPr>
        <p:spPr>
          <a:xfrm>
            <a:off x="6400800" y="4775200"/>
            <a:ext cx="2286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项标题</a:t>
            </a:r>
            <a:endParaRPr lang="zh-CN" altLang="en-US" smtClean="0"/>
          </a:p>
        </p:txBody>
      </p:sp>
      <p:sp>
        <p:nvSpPr>
          <p:cNvPr id="18" name="文本占位符 17"/>
          <p:cNvSpPr>
            <a:spLocks noGrp="1"/>
          </p:cNvSpPr>
          <p:nvPr>
            <p:ph type="body" idx="16391" hasCustomPrompt="1"/>
            <p:custDataLst>
              <p:tags r:id="rId12"/>
            </p:custDataLst>
          </p:nvPr>
        </p:nvSpPr>
        <p:spPr>
          <a:xfrm>
            <a:off x="6400800" y="5334000"/>
            <a:ext cx="22860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9" name="文本占位符 18"/>
          <p:cNvSpPr>
            <a:spLocks noGrp="1"/>
          </p:cNvSpPr>
          <p:nvPr>
            <p:ph type="body" idx="16392" hasCustomPrompt="1"/>
            <p:custDataLst>
              <p:tags r:id="rId13"/>
            </p:custDataLst>
          </p:nvPr>
        </p:nvSpPr>
        <p:spPr>
          <a:xfrm>
            <a:off x="9296400" y="4775200"/>
            <a:ext cx="2286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项标题</a:t>
            </a:r>
            <a:endParaRPr lang="zh-CN" altLang="en-US" smtClean="0"/>
          </a:p>
        </p:txBody>
      </p:sp>
      <p:sp>
        <p:nvSpPr>
          <p:cNvPr id="20" name="文本占位符 19"/>
          <p:cNvSpPr>
            <a:spLocks noGrp="1"/>
          </p:cNvSpPr>
          <p:nvPr>
            <p:ph type="body" idx="16393" hasCustomPrompt="1"/>
            <p:custDataLst>
              <p:tags r:id="rId14"/>
            </p:custDataLst>
          </p:nvPr>
        </p:nvSpPr>
        <p:spPr>
          <a:xfrm>
            <a:off x="9296400" y="5334000"/>
            <a:ext cx="22860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42_44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内容占位符 11"/>
          <p:cNvSpPr>
            <a:spLocks noGrp="1"/>
          </p:cNvSpPr>
          <p:nvPr>
            <p:ph idx="16390" hasCustomPrompt="1"/>
            <p:custDataLst>
              <p:tags r:id="rId6"/>
            </p:custDataLst>
          </p:nvPr>
        </p:nvSpPr>
        <p:spPr>
          <a:xfrm>
            <a:off x="609600" y="1524000"/>
            <a:ext cx="10972800" cy="3149600"/>
          </a:xfrm>
          <a:custGeom>
            <a:avLst/>
            <a:gdLst>
              <a:gd name="connisteX0" fmla="*/ 0 w 10972800"/>
              <a:gd name="connsiteY0" fmla="*/ 203200 h 3149600"/>
              <a:gd name="connisteX1" fmla="*/ 203200 w 10972800"/>
              <a:gd name="connsiteY1" fmla="*/ 0 h 3149600"/>
              <a:gd name="connisteX2" fmla="*/ 10769600 w 10972800"/>
              <a:gd name="connsiteY2" fmla="*/ 0 h 3149600"/>
              <a:gd name="connisteX3" fmla="*/ 10972800 w 10972800"/>
              <a:gd name="connsiteY3" fmla="*/ 203200 h 3149600"/>
              <a:gd name="connisteX4" fmla="*/ 10972800 w 10972800"/>
              <a:gd name="connsiteY4" fmla="*/ 2946400 h 3149600"/>
              <a:gd name="connisteX5" fmla="*/ 10769600 w 10972800"/>
              <a:gd name="connsiteY5" fmla="*/ 3149600 h 3149600"/>
              <a:gd name="connisteX6" fmla="*/ 203200 w 10972800"/>
              <a:gd name="connsiteY6" fmla="*/ 3149600 h 3149600"/>
              <a:gd name="connisteX7" fmla="*/ 0 w 10972800"/>
              <a:gd name="connsiteY7" fmla="*/ 2946400 h 3149600"/>
              <a:gd name="connisteX8" fmla="*/ 0 w 10972800"/>
              <a:gd name="connsiteY8" fmla="*/ 203200 h 3149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0972800" h="31496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10769600" y="0"/>
                </a:lnTo>
                <a:cubicBezTo>
                  <a:pt x="10881824" y="0"/>
                  <a:pt x="10972800" y="90976"/>
                  <a:pt x="10972800" y="203200"/>
                </a:cubicBezTo>
                <a:lnTo>
                  <a:pt x="10972800" y="2946400"/>
                </a:lnTo>
                <a:cubicBezTo>
                  <a:pt x="10972800" y="3058624"/>
                  <a:pt x="10881824" y="3149600"/>
                  <a:pt x="10769600" y="3149600"/>
                </a:cubicBezTo>
                <a:lnTo>
                  <a:pt x="203200" y="3149600"/>
                </a:lnTo>
                <a:cubicBezTo>
                  <a:pt x="90976" y="3149600"/>
                  <a:pt x="0" y="3058624"/>
                  <a:pt x="0" y="29464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3" name="装饰  2"/>
          <p:cNvSpPr>
            <a:spLocks noGrp="1"/>
          </p:cNvSpPr>
          <p:nvPr>
            <p:ph type="body" idx="16391" hasCustomPrompt="1"/>
            <p:custDataLst>
              <p:tags r:id="rId7"/>
            </p:custDataLst>
          </p:nvPr>
        </p:nvSpPr>
        <p:spPr>
          <a:xfrm>
            <a:off x="609600" y="5130800"/>
            <a:ext cx="50800" cy="1117600"/>
          </a:xfrm>
          <a:custGeom>
            <a:avLst/>
            <a:gdLst>
              <a:gd name="connisteX0" fmla="*/ 0 w 50800"/>
              <a:gd name="connsiteY0" fmla="*/ 25400 h 1117600"/>
              <a:gd name="connisteX1" fmla="*/ 25400 w 50800"/>
              <a:gd name="connsiteY1" fmla="*/ 0 h 1117600"/>
              <a:gd name="connisteX2" fmla="*/ 25400 w 50800"/>
              <a:gd name="connsiteY2" fmla="*/ 0 h 1117600"/>
              <a:gd name="connisteX3" fmla="*/ 50800 w 50800"/>
              <a:gd name="connsiteY3" fmla="*/ 25400 h 1117600"/>
              <a:gd name="connisteX4" fmla="*/ 50800 w 50800"/>
              <a:gd name="connsiteY4" fmla="*/ 1092200 h 1117600"/>
              <a:gd name="connisteX5" fmla="*/ 25400 w 50800"/>
              <a:gd name="connsiteY5" fmla="*/ 1117600 h 1117600"/>
              <a:gd name="connisteX6" fmla="*/ 25400 w 50800"/>
              <a:gd name="connsiteY6" fmla="*/ 1117600 h 1117600"/>
              <a:gd name="connisteX7" fmla="*/ 0 w 50800"/>
              <a:gd name="connsiteY7" fmla="*/ 1092200 h 1117600"/>
              <a:gd name="connisteX8" fmla="*/ 0 w 50800"/>
              <a:gd name="connsiteY8" fmla="*/ 25400 h 1117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0800" h="11176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1092200"/>
                </a:lnTo>
                <a:cubicBezTo>
                  <a:pt x="50800" y="1106228"/>
                  <a:pt x="39428" y="1117600"/>
                  <a:pt x="25400" y="1117600"/>
                </a:cubicBezTo>
                <a:lnTo>
                  <a:pt x="25400" y="1117600"/>
                </a:lnTo>
                <a:cubicBezTo>
                  <a:pt x="11372" y="1117600"/>
                  <a:pt x="0" y="1106228"/>
                  <a:pt x="0" y="10922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6" hasCustomPrompt="1"/>
            <p:custDataLst>
              <p:tags r:id="rId8"/>
            </p:custDataLst>
          </p:nvPr>
        </p:nvSpPr>
        <p:spPr>
          <a:xfrm>
            <a:off x="762000" y="5130800"/>
            <a:ext cx="5029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9"/>
            </p:custDataLst>
          </p:nvPr>
        </p:nvSpPr>
        <p:spPr>
          <a:xfrm>
            <a:off x="762000" y="5638800"/>
            <a:ext cx="50292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6" name="装饰  5"/>
          <p:cNvSpPr>
            <a:spLocks noGrp="1"/>
          </p:cNvSpPr>
          <p:nvPr>
            <p:ph type="body" idx="16392" hasCustomPrompt="1"/>
            <p:custDataLst>
              <p:tags r:id="rId10"/>
            </p:custDataLst>
          </p:nvPr>
        </p:nvSpPr>
        <p:spPr>
          <a:xfrm>
            <a:off x="6400800" y="5130800"/>
            <a:ext cx="50800" cy="1117600"/>
          </a:xfrm>
          <a:custGeom>
            <a:avLst/>
            <a:gdLst>
              <a:gd name="connisteX0" fmla="*/ 0 w 50800"/>
              <a:gd name="connsiteY0" fmla="*/ 25400 h 1117600"/>
              <a:gd name="connisteX1" fmla="*/ 25400 w 50800"/>
              <a:gd name="connsiteY1" fmla="*/ 0 h 1117600"/>
              <a:gd name="connisteX2" fmla="*/ 25400 w 50800"/>
              <a:gd name="connsiteY2" fmla="*/ 0 h 1117600"/>
              <a:gd name="connisteX3" fmla="*/ 50800 w 50800"/>
              <a:gd name="connsiteY3" fmla="*/ 25400 h 1117600"/>
              <a:gd name="connisteX4" fmla="*/ 50800 w 50800"/>
              <a:gd name="connsiteY4" fmla="*/ 1092200 h 1117600"/>
              <a:gd name="connisteX5" fmla="*/ 25400 w 50800"/>
              <a:gd name="connsiteY5" fmla="*/ 1117600 h 1117600"/>
              <a:gd name="connisteX6" fmla="*/ 25400 w 50800"/>
              <a:gd name="connsiteY6" fmla="*/ 1117600 h 1117600"/>
              <a:gd name="connisteX7" fmla="*/ 0 w 50800"/>
              <a:gd name="connsiteY7" fmla="*/ 1092200 h 1117600"/>
              <a:gd name="connisteX8" fmla="*/ 0 w 50800"/>
              <a:gd name="connsiteY8" fmla="*/ 25400 h 1117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0800" h="11176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1092200"/>
                </a:lnTo>
                <a:cubicBezTo>
                  <a:pt x="50800" y="1106228"/>
                  <a:pt x="39428" y="1117600"/>
                  <a:pt x="25400" y="1117600"/>
                </a:cubicBezTo>
                <a:lnTo>
                  <a:pt x="25400" y="1117600"/>
                </a:lnTo>
                <a:cubicBezTo>
                  <a:pt x="11372" y="1117600"/>
                  <a:pt x="0" y="1106228"/>
                  <a:pt x="0" y="10922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7" name="文本占位符 16"/>
          <p:cNvSpPr>
            <a:spLocks noGrp="1"/>
          </p:cNvSpPr>
          <p:nvPr>
            <p:ph type="body" idx="16388" hasCustomPrompt="1"/>
            <p:custDataLst>
              <p:tags r:id="rId11"/>
            </p:custDataLst>
          </p:nvPr>
        </p:nvSpPr>
        <p:spPr>
          <a:xfrm>
            <a:off x="6553200" y="5130800"/>
            <a:ext cx="5029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8" name="文本占位符 17"/>
          <p:cNvSpPr>
            <a:spLocks noGrp="1"/>
          </p:cNvSpPr>
          <p:nvPr>
            <p:ph type="body" idx="16389" hasCustomPrompt="1"/>
            <p:custDataLst>
              <p:tags r:id="rId12"/>
            </p:custDataLst>
          </p:nvPr>
        </p:nvSpPr>
        <p:spPr>
          <a:xfrm>
            <a:off x="6553200" y="5638800"/>
            <a:ext cx="50292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62_9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34290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内容占位符 11"/>
          <p:cNvSpPr>
            <a:spLocks noGrp="1"/>
          </p:cNvSpPr>
          <p:nvPr>
            <p:ph idx="16390" hasCustomPrompt="1"/>
            <p:custDataLst>
              <p:tags r:id="rId6"/>
            </p:custDataLst>
          </p:nvPr>
        </p:nvSpPr>
        <p:spPr>
          <a:xfrm>
            <a:off x="609600" y="2489200"/>
            <a:ext cx="10972800" cy="3759200"/>
          </a:xfrm>
          <a:custGeom>
            <a:avLst/>
            <a:gdLst>
              <a:gd name="connisteX0" fmla="*/ 0 w 10972800"/>
              <a:gd name="connsiteY0" fmla="*/ 203200 h 3759200"/>
              <a:gd name="connisteX1" fmla="*/ 203200 w 10972800"/>
              <a:gd name="connsiteY1" fmla="*/ 0 h 3759200"/>
              <a:gd name="connisteX2" fmla="*/ 10769600 w 10972800"/>
              <a:gd name="connsiteY2" fmla="*/ 0 h 3759200"/>
              <a:gd name="connisteX3" fmla="*/ 10972800 w 10972800"/>
              <a:gd name="connsiteY3" fmla="*/ 203200 h 3759200"/>
              <a:gd name="connisteX4" fmla="*/ 10972800 w 10972800"/>
              <a:gd name="connsiteY4" fmla="*/ 3556000 h 3759200"/>
              <a:gd name="connisteX5" fmla="*/ 10769600 w 10972800"/>
              <a:gd name="connsiteY5" fmla="*/ 3759200 h 3759200"/>
              <a:gd name="connisteX6" fmla="*/ 203200 w 10972800"/>
              <a:gd name="connsiteY6" fmla="*/ 3759200 h 3759200"/>
              <a:gd name="connisteX7" fmla="*/ 0 w 10972800"/>
              <a:gd name="connsiteY7" fmla="*/ 3556000 h 3759200"/>
              <a:gd name="connisteX8" fmla="*/ 0 w 10972800"/>
              <a:gd name="connsiteY8" fmla="*/ 203200 h 3759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0972800" h="37592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10769600" y="0"/>
                </a:lnTo>
                <a:cubicBezTo>
                  <a:pt x="10881824" y="0"/>
                  <a:pt x="10972800" y="90976"/>
                  <a:pt x="10972800" y="203200"/>
                </a:cubicBezTo>
                <a:lnTo>
                  <a:pt x="10972800" y="3556000"/>
                </a:lnTo>
                <a:cubicBezTo>
                  <a:pt x="10972800" y="3668224"/>
                  <a:pt x="10881824" y="3759200"/>
                  <a:pt x="10769600" y="3759200"/>
                </a:cubicBezTo>
                <a:lnTo>
                  <a:pt x="203200" y="3759200"/>
                </a:lnTo>
                <a:cubicBezTo>
                  <a:pt x="90976" y="3759200"/>
                  <a:pt x="0" y="3668224"/>
                  <a:pt x="0" y="35560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3" name="装饰  2"/>
          <p:cNvSpPr>
            <a:spLocks noGrp="1"/>
          </p:cNvSpPr>
          <p:nvPr>
            <p:ph type="body" idx="16391" hasCustomPrompt="1"/>
            <p:custDataLst>
              <p:tags r:id="rId7"/>
            </p:custDataLst>
          </p:nvPr>
        </p:nvSpPr>
        <p:spPr>
          <a:xfrm>
            <a:off x="4648200" y="609600"/>
            <a:ext cx="50800" cy="1422400"/>
          </a:xfrm>
          <a:custGeom>
            <a:avLst/>
            <a:gdLst>
              <a:gd name="connisteX0" fmla="*/ 0 w 50800"/>
              <a:gd name="connsiteY0" fmla="*/ 25400 h 1422400"/>
              <a:gd name="connisteX1" fmla="*/ 25400 w 50800"/>
              <a:gd name="connsiteY1" fmla="*/ 0 h 1422400"/>
              <a:gd name="connisteX2" fmla="*/ 25400 w 50800"/>
              <a:gd name="connsiteY2" fmla="*/ 0 h 1422400"/>
              <a:gd name="connisteX3" fmla="*/ 50800 w 50800"/>
              <a:gd name="connsiteY3" fmla="*/ 25400 h 1422400"/>
              <a:gd name="connisteX4" fmla="*/ 50800 w 50800"/>
              <a:gd name="connsiteY4" fmla="*/ 1397000 h 1422400"/>
              <a:gd name="connisteX5" fmla="*/ 25400 w 50800"/>
              <a:gd name="connsiteY5" fmla="*/ 1422400 h 1422400"/>
              <a:gd name="connisteX6" fmla="*/ 25400 w 50800"/>
              <a:gd name="connsiteY6" fmla="*/ 1422400 h 1422400"/>
              <a:gd name="connisteX7" fmla="*/ 0 w 50800"/>
              <a:gd name="connsiteY7" fmla="*/ 1397000 h 1422400"/>
              <a:gd name="connisteX8" fmla="*/ 0 w 50800"/>
              <a:gd name="connsiteY8" fmla="*/ 25400 h 1422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0800" h="14224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1397000"/>
                </a:lnTo>
                <a:cubicBezTo>
                  <a:pt x="50800" y="1411028"/>
                  <a:pt x="39428" y="1422400"/>
                  <a:pt x="25400" y="1422400"/>
                </a:cubicBezTo>
                <a:lnTo>
                  <a:pt x="25400" y="1422400"/>
                </a:lnTo>
                <a:cubicBezTo>
                  <a:pt x="11372" y="1422400"/>
                  <a:pt x="0" y="1411028"/>
                  <a:pt x="0" y="13970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6" hasCustomPrompt="1"/>
            <p:custDataLst>
              <p:tags r:id="rId8"/>
            </p:custDataLst>
          </p:nvPr>
        </p:nvSpPr>
        <p:spPr>
          <a:xfrm>
            <a:off x="4800600" y="609600"/>
            <a:ext cx="30099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单击添加项标题</a:t>
            </a:r>
            <a:endParaRPr lang="zh-CN" altLang="en-US" smtClean="0"/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9"/>
            </p:custDataLst>
          </p:nvPr>
        </p:nvSpPr>
        <p:spPr>
          <a:xfrm>
            <a:off x="4800600" y="1117600"/>
            <a:ext cx="30099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6" name="装饰  5"/>
          <p:cNvSpPr>
            <a:spLocks noGrp="1"/>
          </p:cNvSpPr>
          <p:nvPr>
            <p:ph type="body" idx="16392" hasCustomPrompt="1"/>
            <p:custDataLst>
              <p:tags r:id="rId10"/>
            </p:custDataLst>
          </p:nvPr>
        </p:nvSpPr>
        <p:spPr>
          <a:xfrm>
            <a:off x="8420100" y="609600"/>
            <a:ext cx="50800" cy="1422400"/>
          </a:xfrm>
          <a:custGeom>
            <a:avLst/>
            <a:gdLst>
              <a:gd name="connisteX0" fmla="*/ 0 w 50800"/>
              <a:gd name="connsiteY0" fmla="*/ 25400 h 1422400"/>
              <a:gd name="connisteX1" fmla="*/ 25400 w 50800"/>
              <a:gd name="connsiteY1" fmla="*/ 0 h 1422400"/>
              <a:gd name="connisteX2" fmla="*/ 25400 w 50800"/>
              <a:gd name="connsiteY2" fmla="*/ 0 h 1422400"/>
              <a:gd name="connisteX3" fmla="*/ 50800 w 50800"/>
              <a:gd name="connsiteY3" fmla="*/ 25400 h 1422400"/>
              <a:gd name="connisteX4" fmla="*/ 50800 w 50800"/>
              <a:gd name="connsiteY4" fmla="*/ 1397000 h 1422400"/>
              <a:gd name="connisteX5" fmla="*/ 25400 w 50800"/>
              <a:gd name="connsiteY5" fmla="*/ 1422400 h 1422400"/>
              <a:gd name="connisteX6" fmla="*/ 25400 w 50800"/>
              <a:gd name="connsiteY6" fmla="*/ 1422400 h 1422400"/>
              <a:gd name="connisteX7" fmla="*/ 0 w 50800"/>
              <a:gd name="connsiteY7" fmla="*/ 1397000 h 1422400"/>
              <a:gd name="connisteX8" fmla="*/ 0 w 50800"/>
              <a:gd name="connsiteY8" fmla="*/ 25400 h 1422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0800" h="14224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1397000"/>
                </a:lnTo>
                <a:cubicBezTo>
                  <a:pt x="50800" y="1411028"/>
                  <a:pt x="39428" y="1422400"/>
                  <a:pt x="25400" y="1422400"/>
                </a:cubicBezTo>
                <a:lnTo>
                  <a:pt x="25400" y="1422400"/>
                </a:lnTo>
                <a:cubicBezTo>
                  <a:pt x="11372" y="1422400"/>
                  <a:pt x="0" y="1411028"/>
                  <a:pt x="0" y="13970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7" name="文本占位符 16"/>
          <p:cNvSpPr>
            <a:spLocks noGrp="1"/>
          </p:cNvSpPr>
          <p:nvPr>
            <p:ph type="body" idx="16388" hasCustomPrompt="1"/>
            <p:custDataLst>
              <p:tags r:id="rId11"/>
            </p:custDataLst>
          </p:nvPr>
        </p:nvSpPr>
        <p:spPr>
          <a:xfrm>
            <a:off x="8572500" y="609600"/>
            <a:ext cx="30099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单击添加项标题</a:t>
            </a:r>
            <a:endParaRPr lang="zh-CN" altLang="en-US" smtClean="0"/>
          </a:p>
        </p:txBody>
      </p:sp>
      <p:sp>
        <p:nvSpPr>
          <p:cNvPr id="18" name="文本占位符 17"/>
          <p:cNvSpPr>
            <a:spLocks noGrp="1"/>
          </p:cNvSpPr>
          <p:nvPr>
            <p:ph type="body" idx="16389" hasCustomPrompt="1"/>
            <p:custDataLst>
              <p:tags r:id="rId12"/>
            </p:custDataLst>
          </p:nvPr>
        </p:nvSpPr>
        <p:spPr>
          <a:xfrm>
            <a:off x="8572500" y="1117600"/>
            <a:ext cx="30099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2_8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装饰  1"/>
          <p:cNvSpPr>
            <a:spLocks noGrp="1"/>
          </p:cNvSpPr>
          <p:nvPr>
            <p:ph type="body" idx="16390" hasCustomPrompt="1"/>
            <p:custDataLst>
              <p:tags r:id="rId6"/>
            </p:custDataLst>
          </p:nvPr>
        </p:nvSpPr>
        <p:spPr>
          <a:xfrm>
            <a:off x="6197600" y="1524000"/>
            <a:ext cx="5384800" cy="2209800"/>
          </a:xfrm>
          <a:custGeom>
            <a:avLst/>
            <a:gdLst>
              <a:gd name="connisteX0" fmla="*/ 0 w 5384800"/>
              <a:gd name="connsiteY0" fmla="*/ 0 h 2209800"/>
              <a:gd name="connisteX1" fmla="*/ 5181600 w 5384800"/>
              <a:gd name="connsiteY1" fmla="*/ 0 h 2209800"/>
              <a:gd name="connisteX2" fmla="*/ 5384800 w 5384800"/>
              <a:gd name="connsiteY2" fmla="*/ 203200 h 2209800"/>
              <a:gd name="connisteX3" fmla="*/ 5384800 w 5384800"/>
              <a:gd name="connsiteY3" fmla="*/ 2006600 h 2209800"/>
              <a:gd name="connisteX4" fmla="*/ 5181600 w 5384800"/>
              <a:gd name="connsiteY4" fmla="*/ 2209800 h 2209800"/>
              <a:gd name="connisteX5" fmla="*/ 0 w 5384800"/>
              <a:gd name="connsiteY5" fmla="*/ 2209800 h 2209800"/>
              <a:gd name="connisteX6" fmla="*/ 0 w 5384800"/>
              <a:gd name="connsiteY6" fmla="*/ 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5384800" h="2209800">
                <a:moveTo>
                  <a:pt x="0" y="0"/>
                </a:moveTo>
                <a:lnTo>
                  <a:pt x="5181600" y="0"/>
                </a:lnTo>
                <a:cubicBezTo>
                  <a:pt x="5293824" y="0"/>
                  <a:pt x="5384800" y="90976"/>
                  <a:pt x="5384800" y="203200"/>
                </a:cubicBezTo>
                <a:lnTo>
                  <a:pt x="5384800" y="2006600"/>
                </a:lnTo>
                <a:cubicBezTo>
                  <a:pt x="5384800" y="2118824"/>
                  <a:pt x="5293824" y="2209800"/>
                  <a:pt x="5181600" y="2209800"/>
                </a:cubicBezTo>
                <a:lnTo>
                  <a:pt x="0" y="22098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3" name="图片占位符 12"/>
          <p:cNvSpPr>
            <a:spLocks noGrp="1"/>
          </p:cNvSpPr>
          <p:nvPr>
            <p:ph type="pic" idx="16391" hasCustomPrompt="1"/>
            <p:custDataLst>
              <p:tags r:id="rId7"/>
            </p:custDataLst>
          </p:nvPr>
        </p:nvSpPr>
        <p:spPr>
          <a:xfrm>
            <a:off x="609600" y="1524000"/>
            <a:ext cx="5588000" cy="2209800"/>
          </a:xfrm>
          <a:custGeom>
            <a:avLst/>
            <a:gdLst>
              <a:gd name="connisteX0" fmla="*/ 0 w 5588000"/>
              <a:gd name="connsiteY0" fmla="*/ 203200 h 2209800"/>
              <a:gd name="connisteX1" fmla="*/ 203200 w 5588000"/>
              <a:gd name="connsiteY1" fmla="*/ 0 h 2209800"/>
              <a:gd name="connisteX2" fmla="*/ 5588000 w 5588000"/>
              <a:gd name="connsiteY2" fmla="*/ 0 h 2209800"/>
              <a:gd name="connisteX3" fmla="*/ 5588000 w 5588000"/>
              <a:gd name="connsiteY3" fmla="*/ 2209800 h 2209800"/>
              <a:gd name="connisteX4" fmla="*/ 203200 w 5588000"/>
              <a:gd name="connsiteY4" fmla="*/ 2209800 h 2209800"/>
              <a:gd name="connisteX5" fmla="*/ 0 w 5588000"/>
              <a:gd name="connsiteY5" fmla="*/ 2006600 h 2209800"/>
              <a:gd name="connisteX6" fmla="*/ 0 w 5588000"/>
              <a:gd name="connsiteY6" fmla="*/ 20320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5588000" h="2209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588000" y="0"/>
                </a:lnTo>
                <a:lnTo>
                  <a:pt x="5588000" y="2209800"/>
                </a:lnTo>
                <a:lnTo>
                  <a:pt x="203200" y="2209800"/>
                </a:lnTo>
                <a:cubicBezTo>
                  <a:pt x="90976" y="2209800"/>
                  <a:pt x="0" y="2118824"/>
                  <a:pt x="0" y="20066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6" hasCustomPrompt="1"/>
            <p:custDataLst>
              <p:tags r:id="rId8"/>
            </p:custDataLst>
          </p:nvPr>
        </p:nvSpPr>
        <p:spPr>
          <a:xfrm>
            <a:off x="6502400" y="2044700"/>
            <a:ext cx="4775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9"/>
            </p:custDataLst>
          </p:nvPr>
        </p:nvSpPr>
        <p:spPr>
          <a:xfrm>
            <a:off x="6502400" y="2603500"/>
            <a:ext cx="47752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6" name="装饰  5"/>
          <p:cNvSpPr>
            <a:spLocks noGrp="1"/>
          </p:cNvSpPr>
          <p:nvPr>
            <p:ph type="body" idx="16392" hasCustomPrompt="1"/>
            <p:custDataLst>
              <p:tags r:id="rId10"/>
            </p:custDataLst>
          </p:nvPr>
        </p:nvSpPr>
        <p:spPr>
          <a:xfrm>
            <a:off x="6197600" y="4038600"/>
            <a:ext cx="5384800" cy="2209800"/>
          </a:xfrm>
          <a:custGeom>
            <a:avLst/>
            <a:gdLst>
              <a:gd name="connisteX0" fmla="*/ 0 w 5384800"/>
              <a:gd name="connsiteY0" fmla="*/ 0 h 2209800"/>
              <a:gd name="connisteX1" fmla="*/ 5181600 w 5384800"/>
              <a:gd name="connsiteY1" fmla="*/ 0 h 2209800"/>
              <a:gd name="connisteX2" fmla="*/ 5384800 w 5384800"/>
              <a:gd name="connsiteY2" fmla="*/ 203200 h 2209800"/>
              <a:gd name="connisteX3" fmla="*/ 5384800 w 5384800"/>
              <a:gd name="connsiteY3" fmla="*/ 2006600 h 2209800"/>
              <a:gd name="connisteX4" fmla="*/ 5181600 w 5384800"/>
              <a:gd name="connsiteY4" fmla="*/ 2209800 h 2209800"/>
              <a:gd name="connisteX5" fmla="*/ 0 w 5384800"/>
              <a:gd name="connsiteY5" fmla="*/ 2209800 h 2209800"/>
              <a:gd name="connisteX6" fmla="*/ 0 w 5384800"/>
              <a:gd name="connsiteY6" fmla="*/ 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5384800" h="2209800">
                <a:moveTo>
                  <a:pt x="0" y="0"/>
                </a:moveTo>
                <a:lnTo>
                  <a:pt x="5181600" y="0"/>
                </a:lnTo>
                <a:cubicBezTo>
                  <a:pt x="5293824" y="0"/>
                  <a:pt x="5384800" y="90976"/>
                  <a:pt x="5384800" y="203200"/>
                </a:cubicBezTo>
                <a:lnTo>
                  <a:pt x="5384800" y="2006600"/>
                </a:lnTo>
                <a:cubicBezTo>
                  <a:pt x="5384800" y="2118824"/>
                  <a:pt x="5293824" y="2209800"/>
                  <a:pt x="5181600" y="2209800"/>
                </a:cubicBezTo>
                <a:lnTo>
                  <a:pt x="0" y="22098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7" name="图片占位符 16"/>
          <p:cNvSpPr>
            <a:spLocks noGrp="1"/>
          </p:cNvSpPr>
          <p:nvPr>
            <p:ph type="pic" idx="16393" hasCustomPrompt="1"/>
            <p:custDataLst>
              <p:tags r:id="rId11"/>
            </p:custDataLst>
          </p:nvPr>
        </p:nvSpPr>
        <p:spPr>
          <a:xfrm>
            <a:off x="609600" y="4038600"/>
            <a:ext cx="5588000" cy="2209800"/>
          </a:xfrm>
          <a:custGeom>
            <a:avLst/>
            <a:gdLst>
              <a:gd name="connisteX0" fmla="*/ 0 w 5588000"/>
              <a:gd name="connsiteY0" fmla="*/ 203200 h 2209800"/>
              <a:gd name="connisteX1" fmla="*/ 203200 w 5588000"/>
              <a:gd name="connsiteY1" fmla="*/ 0 h 2209800"/>
              <a:gd name="connisteX2" fmla="*/ 5588000 w 5588000"/>
              <a:gd name="connsiteY2" fmla="*/ 0 h 2209800"/>
              <a:gd name="connisteX3" fmla="*/ 5588000 w 5588000"/>
              <a:gd name="connsiteY3" fmla="*/ 2209800 h 2209800"/>
              <a:gd name="connisteX4" fmla="*/ 203200 w 5588000"/>
              <a:gd name="connsiteY4" fmla="*/ 2209800 h 2209800"/>
              <a:gd name="connisteX5" fmla="*/ 0 w 5588000"/>
              <a:gd name="connsiteY5" fmla="*/ 2006600 h 2209800"/>
              <a:gd name="connisteX6" fmla="*/ 0 w 5588000"/>
              <a:gd name="connsiteY6" fmla="*/ 20320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5588000" h="2209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588000" y="0"/>
                </a:lnTo>
                <a:lnTo>
                  <a:pt x="5588000" y="2209800"/>
                </a:lnTo>
                <a:lnTo>
                  <a:pt x="203200" y="2209800"/>
                </a:lnTo>
                <a:cubicBezTo>
                  <a:pt x="90976" y="2209800"/>
                  <a:pt x="0" y="2118824"/>
                  <a:pt x="0" y="20066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8" name="文本占位符 17"/>
          <p:cNvSpPr>
            <a:spLocks noGrp="1"/>
          </p:cNvSpPr>
          <p:nvPr>
            <p:ph type="body" idx="16388" hasCustomPrompt="1"/>
            <p:custDataLst>
              <p:tags r:id="rId12"/>
            </p:custDataLst>
          </p:nvPr>
        </p:nvSpPr>
        <p:spPr>
          <a:xfrm>
            <a:off x="6502400" y="4559300"/>
            <a:ext cx="4775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9" name="文本占位符 18"/>
          <p:cNvSpPr>
            <a:spLocks noGrp="1"/>
          </p:cNvSpPr>
          <p:nvPr>
            <p:ph type="body" idx="16389" hasCustomPrompt="1"/>
            <p:custDataLst>
              <p:tags r:id="rId13"/>
            </p:custDataLst>
          </p:nvPr>
        </p:nvSpPr>
        <p:spPr>
          <a:xfrm>
            <a:off x="6502400" y="5118100"/>
            <a:ext cx="47752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39_33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装饰  1"/>
          <p:cNvSpPr>
            <a:spLocks noGrp="1"/>
          </p:cNvSpPr>
          <p:nvPr>
            <p:ph type="body" idx="16395" hasCustomPrompt="1"/>
            <p:custDataLst>
              <p:tags r:id="rId6"/>
            </p:custDataLst>
          </p:nvPr>
        </p:nvSpPr>
        <p:spPr>
          <a:xfrm>
            <a:off x="609600" y="1524000"/>
            <a:ext cx="5334000" cy="2209800"/>
          </a:xfrm>
          <a:custGeom>
            <a:avLst/>
            <a:gdLst>
              <a:gd name="connisteX0" fmla="*/ 0 w 5334000"/>
              <a:gd name="connsiteY0" fmla="*/ 203200 h 2209800"/>
              <a:gd name="connisteX1" fmla="*/ 203200 w 5334000"/>
              <a:gd name="connsiteY1" fmla="*/ 0 h 2209800"/>
              <a:gd name="connisteX2" fmla="*/ 5130800 w 5334000"/>
              <a:gd name="connsiteY2" fmla="*/ 0 h 2209800"/>
              <a:gd name="connisteX3" fmla="*/ 5334000 w 5334000"/>
              <a:gd name="connsiteY3" fmla="*/ 203200 h 2209800"/>
              <a:gd name="connisteX4" fmla="*/ 5334000 w 5334000"/>
              <a:gd name="connsiteY4" fmla="*/ 2006600 h 2209800"/>
              <a:gd name="connisteX5" fmla="*/ 5130800 w 5334000"/>
              <a:gd name="connsiteY5" fmla="*/ 2209800 h 2209800"/>
              <a:gd name="connisteX6" fmla="*/ 203200 w 5334000"/>
              <a:gd name="connsiteY6" fmla="*/ 2209800 h 2209800"/>
              <a:gd name="connisteX7" fmla="*/ 0 w 5334000"/>
              <a:gd name="connsiteY7" fmla="*/ 2006600 h 2209800"/>
              <a:gd name="connisteX8" fmla="*/ 0 w 5334000"/>
              <a:gd name="connsiteY8" fmla="*/ 20320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334000" h="2209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130800" y="0"/>
                </a:lnTo>
                <a:cubicBezTo>
                  <a:pt x="5243024" y="0"/>
                  <a:pt x="5334000" y="90976"/>
                  <a:pt x="5334000" y="203200"/>
                </a:cubicBezTo>
                <a:lnTo>
                  <a:pt x="5334000" y="2006600"/>
                </a:lnTo>
                <a:cubicBezTo>
                  <a:pt x="5334000" y="2118824"/>
                  <a:pt x="5243024" y="2209800"/>
                  <a:pt x="5130800" y="2209800"/>
                </a:cubicBezTo>
                <a:lnTo>
                  <a:pt x="203200" y="2209800"/>
                </a:lnTo>
                <a:cubicBezTo>
                  <a:pt x="90976" y="2209800"/>
                  <a:pt x="0" y="2118824"/>
                  <a:pt x="0" y="20066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3" name="图片占位符 12"/>
          <p:cNvSpPr>
            <a:spLocks noGrp="1"/>
          </p:cNvSpPr>
          <p:nvPr>
            <p:ph type="pic" idx="16394" hasCustomPrompt="1"/>
            <p:custDataLst>
              <p:tags r:id="rId7"/>
            </p:custDataLst>
          </p:nvPr>
        </p:nvSpPr>
        <p:spPr>
          <a:xfrm>
            <a:off x="914400" y="2171700"/>
            <a:ext cx="914400" cy="91440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6" hasCustomPrompt="1"/>
            <p:custDataLst>
              <p:tags r:id="rId8"/>
            </p:custDataLst>
          </p:nvPr>
        </p:nvSpPr>
        <p:spPr>
          <a:xfrm>
            <a:off x="2082800" y="1917700"/>
            <a:ext cx="3556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9"/>
            </p:custDataLst>
          </p:nvPr>
        </p:nvSpPr>
        <p:spPr>
          <a:xfrm>
            <a:off x="2082800" y="2425700"/>
            <a:ext cx="35560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6" name="装饰  5"/>
          <p:cNvSpPr>
            <a:spLocks noGrp="1"/>
          </p:cNvSpPr>
          <p:nvPr>
            <p:ph type="body" idx="16397" hasCustomPrompt="1"/>
            <p:custDataLst>
              <p:tags r:id="rId10"/>
            </p:custDataLst>
          </p:nvPr>
        </p:nvSpPr>
        <p:spPr>
          <a:xfrm>
            <a:off x="6248400" y="1524000"/>
            <a:ext cx="5334000" cy="2209800"/>
          </a:xfrm>
          <a:custGeom>
            <a:avLst/>
            <a:gdLst>
              <a:gd name="connisteX0" fmla="*/ 0 w 5334000"/>
              <a:gd name="connsiteY0" fmla="*/ 203200 h 2209800"/>
              <a:gd name="connisteX1" fmla="*/ 203200 w 5334000"/>
              <a:gd name="connsiteY1" fmla="*/ 0 h 2209800"/>
              <a:gd name="connisteX2" fmla="*/ 5130800 w 5334000"/>
              <a:gd name="connsiteY2" fmla="*/ 0 h 2209800"/>
              <a:gd name="connisteX3" fmla="*/ 5334000 w 5334000"/>
              <a:gd name="connsiteY3" fmla="*/ 203200 h 2209800"/>
              <a:gd name="connisteX4" fmla="*/ 5334000 w 5334000"/>
              <a:gd name="connsiteY4" fmla="*/ 2006600 h 2209800"/>
              <a:gd name="connisteX5" fmla="*/ 5130800 w 5334000"/>
              <a:gd name="connsiteY5" fmla="*/ 2209800 h 2209800"/>
              <a:gd name="connisteX6" fmla="*/ 203200 w 5334000"/>
              <a:gd name="connsiteY6" fmla="*/ 2209800 h 2209800"/>
              <a:gd name="connisteX7" fmla="*/ 0 w 5334000"/>
              <a:gd name="connsiteY7" fmla="*/ 2006600 h 2209800"/>
              <a:gd name="connisteX8" fmla="*/ 0 w 5334000"/>
              <a:gd name="connsiteY8" fmla="*/ 20320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334000" h="2209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130800" y="0"/>
                </a:lnTo>
                <a:cubicBezTo>
                  <a:pt x="5243024" y="0"/>
                  <a:pt x="5334000" y="90976"/>
                  <a:pt x="5334000" y="203200"/>
                </a:cubicBezTo>
                <a:lnTo>
                  <a:pt x="5334000" y="2006600"/>
                </a:lnTo>
                <a:cubicBezTo>
                  <a:pt x="5334000" y="2118824"/>
                  <a:pt x="5243024" y="2209800"/>
                  <a:pt x="5130800" y="2209800"/>
                </a:cubicBezTo>
                <a:lnTo>
                  <a:pt x="203200" y="2209800"/>
                </a:lnTo>
                <a:cubicBezTo>
                  <a:pt x="90976" y="2209800"/>
                  <a:pt x="0" y="2118824"/>
                  <a:pt x="0" y="20066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7" name="图片占位符 16"/>
          <p:cNvSpPr>
            <a:spLocks noGrp="1"/>
          </p:cNvSpPr>
          <p:nvPr>
            <p:ph type="pic" idx="16396" hasCustomPrompt="1"/>
            <p:custDataLst>
              <p:tags r:id="rId11"/>
            </p:custDataLst>
          </p:nvPr>
        </p:nvSpPr>
        <p:spPr>
          <a:xfrm>
            <a:off x="6553200" y="2171700"/>
            <a:ext cx="914400" cy="91440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8" name="文本占位符 17"/>
          <p:cNvSpPr>
            <a:spLocks noGrp="1"/>
          </p:cNvSpPr>
          <p:nvPr>
            <p:ph type="body" idx="16388" hasCustomPrompt="1"/>
            <p:custDataLst>
              <p:tags r:id="rId12"/>
            </p:custDataLst>
          </p:nvPr>
        </p:nvSpPr>
        <p:spPr>
          <a:xfrm>
            <a:off x="7721600" y="1917700"/>
            <a:ext cx="3556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9" name="文本占位符 18"/>
          <p:cNvSpPr>
            <a:spLocks noGrp="1"/>
          </p:cNvSpPr>
          <p:nvPr>
            <p:ph type="body" idx="16389" hasCustomPrompt="1"/>
            <p:custDataLst>
              <p:tags r:id="rId13"/>
            </p:custDataLst>
          </p:nvPr>
        </p:nvSpPr>
        <p:spPr>
          <a:xfrm>
            <a:off x="7721600" y="2425700"/>
            <a:ext cx="35560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20" name="装饰  9"/>
          <p:cNvSpPr>
            <a:spLocks noGrp="1"/>
          </p:cNvSpPr>
          <p:nvPr>
            <p:ph type="body" idx="16399" hasCustomPrompt="1"/>
            <p:custDataLst>
              <p:tags r:id="rId14"/>
            </p:custDataLst>
          </p:nvPr>
        </p:nvSpPr>
        <p:spPr>
          <a:xfrm>
            <a:off x="609600" y="4038600"/>
            <a:ext cx="5334000" cy="2209800"/>
          </a:xfrm>
          <a:custGeom>
            <a:avLst/>
            <a:gdLst>
              <a:gd name="connisteX0" fmla="*/ 0 w 5334000"/>
              <a:gd name="connsiteY0" fmla="*/ 203200 h 2209800"/>
              <a:gd name="connisteX1" fmla="*/ 203200 w 5334000"/>
              <a:gd name="connsiteY1" fmla="*/ 0 h 2209800"/>
              <a:gd name="connisteX2" fmla="*/ 5130800 w 5334000"/>
              <a:gd name="connsiteY2" fmla="*/ 0 h 2209800"/>
              <a:gd name="connisteX3" fmla="*/ 5334000 w 5334000"/>
              <a:gd name="connsiteY3" fmla="*/ 203200 h 2209800"/>
              <a:gd name="connisteX4" fmla="*/ 5334000 w 5334000"/>
              <a:gd name="connsiteY4" fmla="*/ 2006600 h 2209800"/>
              <a:gd name="connisteX5" fmla="*/ 5130800 w 5334000"/>
              <a:gd name="connsiteY5" fmla="*/ 2209800 h 2209800"/>
              <a:gd name="connisteX6" fmla="*/ 203200 w 5334000"/>
              <a:gd name="connsiteY6" fmla="*/ 2209800 h 2209800"/>
              <a:gd name="connisteX7" fmla="*/ 0 w 5334000"/>
              <a:gd name="connsiteY7" fmla="*/ 2006600 h 2209800"/>
              <a:gd name="connisteX8" fmla="*/ 0 w 5334000"/>
              <a:gd name="connsiteY8" fmla="*/ 20320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334000" h="2209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130800" y="0"/>
                </a:lnTo>
                <a:cubicBezTo>
                  <a:pt x="5243024" y="0"/>
                  <a:pt x="5334000" y="90976"/>
                  <a:pt x="5334000" y="203200"/>
                </a:cubicBezTo>
                <a:lnTo>
                  <a:pt x="5334000" y="2006600"/>
                </a:lnTo>
                <a:cubicBezTo>
                  <a:pt x="5334000" y="2118824"/>
                  <a:pt x="5243024" y="2209800"/>
                  <a:pt x="5130800" y="2209800"/>
                </a:cubicBezTo>
                <a:lnTo>
                  <a:pt x="203200" y="2209800"/>
                </a:lnTo>
                <a:cubicBezTo>
                  <a:pt x="90976" y="2209800"/>
                  <a:pt x="0" y="2118824"/>
                  <a:pt x="0" y="20066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1" name="图片占位符 20"/>
          <p:cNvSpPr>
            <a:spLocks noGrp="1"/>
          </p:cNvSpPr>
          <p:nvPr>
            <p:ph type="pic" idx="16398" hasCustomPrompt="1"/>
            <p:custDataLst>
              <p:tags r:id="rId15"/>
            </p:custDataLst>
          </p:nvPr>
        </p:nvSpPr>
        <p:spPr>
          <a:xfrm>
            <a:off x="914400" y="4686300"/>
            <a:ext cx="914400" cy="91440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22" name="文本占位符 21"/>
          <p:cNvSpPr>
            <a:spLocks noGrp="1"/>
          </p:cNvSpPr>
          <p:nvPr>
            <p:ph type="body" idx="16390" hasCustomPrompt="1"/>
            <p:custDataLst>
              <p:tags r:id="rId16"/>
            </p:custDataLst>
          </p:nvPr>
        </p:nvSpPr>
        <p:spPr>
          <a:xfrm>
            <a:off x="2082800" y="4432300"/>
            <a:ext cx="3556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23" name="文本占位符 22"/>
          <p:cNvSpPr>
            <a:spLocks noGrp="1"/>
          </p:cNvSpPr>
          <p:nvPr>
            <p:ph type="body" idx="16391" hasCustomPrompt="1"/>
            <p:custDataLst>
              <p:tags r:id="rId17"/>
            </p:custDataLst>
          </p:nvPr>
        </p:nvSpPr>
        <p:spPr>
          <a:xfrm>
            <a:off x="2082800" y="4940300"/>
            <a:ext cx="35560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24" name="装饰  3"/>
          <p:cNvSpPr>
            <a:spLocks noGrp="1"/>
          </p:cNvSpPr>
          <p:nvPr>
            <p:ph type="body" idx="16401" hasCustomPrompt="1"/>
            <p:custDataLst>
              <p:tags r:id="rId18"/>
            </p:custDataLst>
          </p:nvPr>
        </p:nvSpPr>
        <p:spPr>
          <a:xfrm>
            <a:off x="6248400" y="4038600"/>
            <a:ext cx="5334000" cy="2209800"/>
          </a:xfrm>
          <a:custGeom>
            <a:avLst/>
            <a:gdLst>
              <a:gd name="connisteX0" fmla="*/ 0 w 5334000"/>
              <a:gd name="connsiteY0" fmla="*/ 203200 h 2209800"/>
              <a:gd name="connisteX1" fmla="*/ 203200 w 5334000"/>
              <a:gd name="connsiteY1" fmla="*/ 0 h 2209800"/>
              <a:gd name="connisteX2" fmla="*/ 5130800 w 5334000"/>
              <a:gd name="connsiteY2" fmla="*/ 0 h 2209800"/>
              <a:gd name="connisteX3" fmla="*/ 5334000 w 5334000"/>
              <a:gd name="connsiteY3" fmla="*/ 203200 h 2209800"/>
              <a:gd name="connisteX4" fmla="*/ 5334000 w 5334000"/>
              <a:gd name="connsiteY4" fmla="*/ 2006600 h 2209800"/>
              <a:gd name="connisteX5" fmla="*/ 5130800 w 5334000"/>
              <a:gd name="connsiteY5" fmla="*/ 2209800 h 2209800"/>
              <a:gd name="connisteX6" fmla="*/ 203200 w 5334000"/>
              <a:gd name="connsiteY6" fmla="*/ 2209800 h 2209800"/>
              <a:gd name="connisteX7" fmla="*/ 0 w 5334000"/>
              <a:gd name="connsiteY7" fmla="*/ 2006600 h 2209800"/>
              <a:gd name="connisteX8" fmla="*/ 0 w 5334000"/>
              <a:gd name="connsiteY8" fmla="*/ 20320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334000" h="2209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130800" y="0"/>
                </a:lnTo>
                <a:cubicBezTo>
                  <a:pt x="5243024" y="0"/>
                  <a:pt x="5334000" y="90976"/>
                  <a:pt x="5334000" y="203200"/>
                </a:cubicBezTo>
                <a:lnTo>
                  <a:pt x="5334000" y="2006600"/>
                </a:lnTo>
                <a:cubicBezTo>
                  <a:pt x="5334000" y="2118824"/>
                  <a:pt x="5243024" y="2209800"/>
                  <a:pt x="5130800" y="2209800"/>
                </a:cubicBezTo>
                <a:lnTo>
                  <a:pt x="203200" y="2209800"/>
                </a:lnTo>
                <a:cubicBezTo>
                  <a:pt x="90976" y="2209800"/>
                  <a:pt x="0" y="2118824"/>
                  <a:pt x="0" y="20066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5" name="图片占位符 24"/>
          <p:cNvSpPr>
            <a:spLocks noGrp="1"/>
          </p:cNvSpPr>
          <p:nvPr>
            <p:ph type="pic" idx="16400" hasCustomPrompt="1"/>
            <p:custDataLst>
              <p:tags r:id="rId19"/>
            </p:custDataLst>
          </p:nvPr>
        </p:nvSpPr>
        <p:spPr>
          <a:xfrm>
            <a:off x="6553200" y="4686300"/>
            <a:ext cx="914400" cy="91440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26" name="文本占位符 25"/>
          <p:cNvSpPr>
            <a:spLocks noGrp="1"/>
          </p:cNvSpPr>
          <p:nvPr>
            <p:ph type="body" idx="16392" hasCustomPrompt="1"/>
            <p:custDataLst>
              <p:tags r:id="rId20"/>
            </p:custDataLst>
          </p:nvPr>
        </p:nvSpPr>
        <p:spPr>
          <a:xfrm>
            <a:off x="7721600" y="4432300"/>
            <a:ext cx="3556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27" name="文本占位符 26"/>
          <p:cNvSpPr>
            <a:spLocks noGrp="1"/>
          </p:cNvSpPr>
          <p:nvPr>
            <p:ph type="body" idx="16393" hasCustomPrompt="1"/>
            <p:custDataLst>
              <p:tags r:id="rId21"/>
            </p:custDataLst>
          </p:nvPr>
        </p:nvSpPr>
        <p:spPr>
          <a:xfrm>
            <a:off x="7721600" y="4940300"/>
            <a:ext cx="35560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>
            <p:custDataLst>
              <p:tags r:id="rId2"/>
            </p:custDataLst>
          </p:nvPr>
        </p:nvSpPr>
        <p:spPr>
          <a:xfrm>
            <a:off x="0" y="447675"/>
            <a:ext cx="12190730" cy="59626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任意多边形 30"/>
          <p:cNvSpPr>
            <a:spLocks noChangeAspect="1"/>
          </p:cNvSpPr>
          <p:nvPr userDrawn="1">
            <p:custDataLst>
              <p:tags r:id="rId3"/>
            </p:custDataLst>
          </p:nvPr>
        </p:nvSpPr>
        <p:spPr>
          <a:xfrm>
            <a:off x="207695" y="693000"/>
            <a:ext cx="11776611" cy="5472000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17850" h="8294">
                <a:moveTo>
                  <a:pt x="582" y="0"/>
                </a:moveTo>
                <a:lnTo>
                  <a:pt x="17287" y="0"/>
                </a:lnTo>
                <a:lnTo>
                  <a:pt x="17287" y="11"/>
                </a:lnTo>
                <a:cubicBezTo>
                  <a:pt x="17287" y="314"/>
                  <a:pt x="17525" y="562"/>
                  <a:pt x="17825" y="577"/>
                </a:cubicBezTo>
                <a:lnTo>
                  <a:pt x="17850" y="578"/>
                </a:lnTo>
                <a:lnTo>
                  <a:pt x="17850" y="7736"/>
                </a:lnTo>
                <a:lnTo>
                  <a:pt x="17825" y="7737"/>
                </a:lnTo>
                <a:cubicBezTo>
                  <a:pt x="17535" y="7751"/>
                  <a:pt x="17302" y="7984"/>
                  <a:pt x="17288" y="8274"/>
                </a:cubicBezTo>
                <a:lnTo>
                  <a:pt x="17287" y="8294"/>
                </a:lnTo>
                <a:lnTo>
                  <a:pt x="582" y="8294"/>
                </a:lnTo>
                <a:lnTo>
                  <a:pt x="581" y="8274"/>
                </a:lnTo>
                <a:cubicBezTo>
                  <a:pt x="566" y="7974"/>
                  <a:pt x="318" y="7736"/>
                  <a:pt x="15" y="7736"/>
                </a:cubicBezTo>
                <a:lnTo>
                  <a:pt x="0" y="7736"/>
                </a:lnTo>
                <a:lnTo>
                  <a:pt x="0" y="562"/>
                </a:lnTo>
                <a:lnTo>
                  <a:pt x="15" y="563"/>
                </a:lnTo>
                <a:cubicBezTo>
                  <a:pt x="318" y="563"/>
                  <a:pt x="566" y="325"/>
                  <a:pt x="581" y="25"/>
                </a:cubicBezTo>
                <a:lnTo>
                  <a:pt x="582" y="0"/>
                </a:lnTo>
                <a:close/>
              </a:path>
            </a:pathLst>
          </a:custGeom>
          <a:noFill/>
          <a:ln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6" name="圆角矩形 39"/>
          <p:cNvSpPr/>
          <p:nvPr userDrawn="1">
            <p:custDataLst>
              <p:tags r:id="rId4"/>
            </p:custDataLst>
          </p:nvPr>
        </p:nvSpPr>
        <p:spPr>
          <a:xfrm>
            <a:off x="178810" y="2961000"/>
            <a:ext cx="57600" cy="936000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943200" y="2059912"/>
            <a:ext cx="1188000" cy="2512088"/>
          </a:xfrm>
          <a:effectLst>
            <a:outerShdw dist="63500" dir="5400000" algn="ctr" rotWithShape="0">
              <a:schemeClr val="accent1">
                <a:lumMod val="50000"/>
                <a:alpha val="10000"/>
              </a:schemeClr>
            </a:outerShdw>
          </a:effectLst>
        </p:spPr>
        <p:txBody>
          <a:bodyPr wrap="square" lIns="90000" tIns="46800" rIns="90000" bIns="46800" anchor="b">
            <a:normAutofit/>
          </a:bodyPr>
          <a:lstStyle>
            <a:lvl1pPr algn="ctr">
              <a:defRPr sz="7200" b="0">
                <a:solidFill>
                  <a:srgbClr val="262626"/>
                </a:solidFill>
              </a:defRPr>
            </a:lvl1pPr>
          </a:lstStyle>
          <a:p>
            <a:r>
              <a:rPr lang="zh-CN" altLang="en-US" dirty="0"/>
              <a:t>标题</a:t>
            </a:r>
            <a:endParaRPr lang="zh-CN" altLang="en-US" dirty="0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59_2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内容占位符 11"/>
          <p:cNvSpPr>
            <a:spLocks noGrp="1"/>
          </p:cNvSpPr>
          <p:nvPr>
            <p:ph idx="16394" hasCustomPrompt="1"/>
            <p:custDataLst>
              <p:tags r:id="rId6"/>
            </p:custDataLst>
          </p:nvPr>
        </p:nvSpPr>
        <p:spPr>
          <a:xfrm>
            <a:off x="609600" y="3403600"/>
            <a:ext cx="10972800" cy="2844800"/>
          </a:xfrm>
          <a:custGeom>
            <a:avLst/>
            <a:gdLst>
              <a:gd name="connisteX0" fmla="*/ 0 w 10972800"/>
              <a:gd name="connsiteY0" fmla="*/ 203200 h 2844800"/>
              <a:gd name="connisteX1" fmla="*/ 203200 w 10972800"/>
              <a:gd name="connsiteY1" fmla="*/ 0 h 2844800"/>
              <a:gd name="connisteX2" fmla="*/ 10769600 w 10972800"/>
              <a:gd name="connsiteY2" fmla="*/ 0 h 2844800"/>
              <a:gd name="connisteX3" fmla="*/ 10972800 w 10972800"/>
              <a:gd name="connsiteY3" fmla="*/ 203200 h 2844800"/>
              <a:gd name="connisteX4" fmla="*/ 10972800 w 10972800"/>
              <a:gd name="connsiteY4" fmla="*/ 2641600 h 2844800"/>
              <a:gd name="connisteX5" fmla="*/ 10769600 w 10972800"/>
              <a:gd name="connsiteY5" fmla="*/ 2844800 h 2844800"/>
              <a:gd name="connisteX6" fmla="*/ 203200 w 10972800"/>
              <a:gd name="connsiteY6" fmla="*/ 2844800 h 2844800"/>
              <a:gd name="connisteX7" fmla="*/ 0 w 10972800"/>
              <a:gd name="connsiteY7" fmla="*/ 2641600 h 2844800"/>
              <a:gd name="connisteX8" fmla="*/ 0 w 10972800"/>
              <a:gd name="connsiteY8" fmla="*/ 203200 h 2844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0972800" h="2844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10769600" y="0"/>
                </a:lnTo>
                <a:cubicBezTo>
                  <a:pt x="10881824" y="0"/>
                  <a:pt x="10972800" y="90976"/>
                  <a:pt x="10972800" y="203200"/>
                </a:cubicBezTo>
                <a:lnTo>
                  <a:pt x="10972800" y="2641600"/>
                </a:lnTo>
                <a:cubicBezTo>
                  <a:pt x="10972800" y="2753824"/>
                  <a:pt x="10881824" y="2844800"/>
                  <a:pt x="10769600" y="2844800"/>
                </a:cubicBezTo>
                <a:lnTo>
                  <a:pt x="203200" y="2844800"/>
                </a:lnTo>
                <a:cubicBezTo>
                  <a:pt x="90976" y="2844800"/>
                  <a:pt x="0" y="2753824"/>
                  <a:pt x="0" y="26416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3" name="装饰  2"/>
          <p:cNvSpPr>
            <a:spLocks noGrp="1"/>
          </p:cNvSpPr>
          <p:nvPr>
            <p:ph type="body" idx="16395" hasCustomPrompt="1"/>
            <p:custDataLst>
              <p:tags r:id="rId7"/>
            </p:custDataLst>
          </p:nvPr>
        </p:nvSpPr>
        <p:spPr>
          <a:xfrm>
            <a:off x="609600" y="1524000"/>
            <a:ext cx="50800" cy="1422400"/>
          </a:xfrm>
          <a:custGeom>
            <a:avLst/>
            <a:gdLst>
              <a:gd name="connisteX0" fmla="*/ 0 w 50800"/>
              <a:gd name="connsiteY0" fmla="*/ 25400 h 1422400"/>
              <a:gd name="connisteX1" fmla="*/ 25400 w 50800"/>
              <a:gd name="connsiteY1" fmla="*/ 0 h 1422400"/>
              <a:gd name="connisteX2" fmla="*/ 25400 w 50800"/>
              <a:gd name="connsiteY2" fmla="*/ 0 h 1422400"/>
              <a:gd name="connisteX3" fmla="*/ 50800 w 50800"/>
              <a:gd name="connsiteY3" fmla="*/ 25400 h 1422400"/>
              <a:gd name="connisteX4" fmla="*/ 50800 w 50800"/>
              <a:gd name="connsiteY4" fmla="*/ 1397000 h 1422400"/>
              <a:gd name="connisteX5" fmla="*/ 25400 w 50800"/>
              <a:gd name="connsiteY5" fmla="*/ 1422400 h 1422400"/>
              <a:gd name="connisteX6" fmla="*/ 25400 w 50800"/>
              <a:gd name="connsiteY6" fmla="*/ 1422400 h 1422400"/>
              <a:gd name="connisteX7" fmla="*/ 0 w 50800"/>
              <a:gd name="connsiteY7" fmla="*/ 1397000 h 1422400"/>
              <a:gd name="connisteX8" fmla="*/ 0 w 50800"/>
              <a:gd name="connsiteY8" fmla="*/ 25400 h 1422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0800" h="14224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1397000"/>
                </a:lnTo>
                <a:cubicBezTo>
                  <a:pt x="50800" y="1411028"/>
                  <a:pt x="39428" y="1422400"/>
                  <a:pt x="25400" y="1422400"/>
                </a:cubicBezTo>
                <a:lnTo>
                  <a:pt x="25400" y="1422400"/>
                </a:lnTo>
                <a:cubicBezTo>
                  <a:pt x="11372" y="1422400"/>
                  <a:pt x="0" y="1411028"/>
                  <a:pt x="0" y="13970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6" hasCustomPrompt="1"/>
            <p:custDataLst>
              <p:tags r:id="rId8"/>
            </p:custDataLst>
          </p:nvPr>
        </p:nvSpPr>
        <p:spPr>
          <a:xfrm>
            <a:off x="762000" y="1524000"/>
            <a:ext cx="21336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项标题</a:t>
            </a:r>
            <a:endParaRPr lang="zh-CN" altLang="en-US" smtClean="0"/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9"/>
            </p:custDataLst>
          </p:nvPr>
        </p:nvSpPr>
        <p:spPr>
          <a:xfrm>
            <a:off x="762000" y="2032000"/>
            <a:ext cx="21336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6" name="装饰  5"/>
          <p:cNvSpPr>
            <a:spLocks noGrp="1"/>
          </p:cNvSpPr>
          <p:nvPr>
            <p:ph type="body" idx="16396" hasCustomPrompt="1"/>
            <p:custDataLst>
              <p:tags r:id="rId10"/>
            </p:custDataLst>
          </p:nvPr>
        </p:nvSpPr>
        <p:spPr>
          <a:xfrm>
            <a:off x="3505200" y="1524000"/>
            <a:ext cx="50800" cy="1422400"/>
          </a:xfrm>
          <a:custGeom>
            <a:avLst/>
            <a:gdLst>
              <a:gd name="connisteX0" fmla="*/ 0 w 50800"/>
              <a:gd name="connsiteY0" fmla="*/ 25400 h 1422400"/>
              <a:gd name="connisteX1" fmla="*/ 25400 w 50800"/>
              <a:gd name="connsiteY1" fmla="*/ 0 h 1422400"/>
              <a:gd name="connisteX2" fmla="*/ 25400 w 50800"/>
              <a:gd name="connsiteY2" fmla="*/ 0 h 1422400"/>
              <a:gd name="connisteX3" fmla="*/ 50800 w 50800"/>
              <a:gd name="connsiteY3" fmla="*/ 25400 h 1422400"/>
              <a:gd name="connisteX4" fmla="*/ 50800 w 50800"/>
              <a:gd name="connsiteY4" fmla="*/ 1397000 h 1422400"/>
              <a:gd name="connisteX5" fmla="*/ 25400 w 50800"/>
              <a:gd name="connsiteY5" fmla="*/ 1422400 h 1422400"/>
              <a:gd name="connisteX6" fmla="*/ 25400 w 50800"/>
              <a:gd name="connsiteY6" fmla="*/ 1422400 h 1422400"/>
              <a:gd name="connisteX7" fmla="*/ 0 w 50800"/>
              <a:gd name="connsiteY7" fmla="*/ 1397000 h 1422400"/>
              <a:gd name="connisteX8" fmla="*/ 0 w 50800"/>
              <a:gd name="connsiteY8" fmla="*/ 25400 h 1422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0800" h="14224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1397000"/>
                </a:lnTo>
                <a:cubicBezTo>
                  <a:pt x="50800" y="1411028"/>
                  <a:pt x="39428" y="1422400"/>
                  <a:pt x="25400" y="1422400"/>
                </a:cubicBezTo>
                <a:lnTo>
                  <a:pt x="25400" y="1422400"/>
                </a:lnTo>
                <a:cubicBezTo>
                  <a:pt x="11372" y="1422400"/>
                  <a:pt x="0" y="1411028"/>
                  <a:pt x="0" y="13970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7" name="文本占位符 16"/>
          <p:cNvSpPr>
            <a:spLocks noGrp="1"/>
          </p:cNvSpPr>
          <p:nvPr>
            <p:ph type="body" idx="16388" hasCustomPrompt="1"/>
            <p:custDataLst>
              <p:tags r:id="rId11"/>
            </p:custDataLst>
          </p:nvPr>
        </p:nvSpPr>
        <p:spPr>
          <a:xfrm>
            <a:off x="3657600" y="1524000"/>
            <a:ext cx="21336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项标题</a:t>
            </a:r>
            <a:endParaRPr lang="zh-CN" altLang="en-US" smtClean="0"/>
          </a:p>
        </p:txBody>
      </p:sp>
      <p:sp>
        <p:nvSpPr>
          <p:cNvPr id="18" name="文本占位符 17"/>
          <p:cNvSpPr>
            <a:spLocks noGrp="1"/>
          </p:cNvSpPr>
          <p:nvPr>
            <p:ph type="body" idx="16389" hasCustomPrompt="1"/>
            <p:custDataLst>
              <p:tags r:id="rId12"/>
            </p:custDataLst>
          </p:nvPr>
        </p:nvSpPr>
        <p:spPr>
          <a:xfrm>
            <a:off x="3657600" y="2032000"/>
            <a:ext cx="21336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9" name="装饰  8"/>
          <p:cNvSpPr>
            <a:spLocks noGrp="1"/>
          </p:cNvSpPr>
          <p:nvPr>
            <p:ph type="body" idx="16397" hasCustomPrompt="1"/>
            <p:custDataLst>
              <p:tags r:id="rId13"/>
            </p:custDataLst>
          </p:nvPr>
        </p:nvSpPr>
        <p:spPr>
          <a:xfrm>
            <a:off x="6400800" y="1524000"/>
            <a:ext cx="50800" cy="1422400"/>
          </a:xfrm>
          <a:custGeom>
            <a:avLst/>
            <a:gdLst>
              <a:gd name="connisteX0" fmla="*/ 0 w 50800"/>
              <a:gd name="connsiteY0" fmla="*/ 25400 h 1422400"/>
              <a:gd name="connisteX1" fmla="*/ 25400 w 50800"/>
              <a:gd name="connsiteY1" fmla="*/ 0 h 1422400"/>
              <a:gd name="connisteX2" fmla="*/ 25400 w 50800"/>
              <a:gd name="connsiteY2" fmla="*/ 0 h 1422400"/>
              <a:gd name="connisteX3" fmla="*/ 50800 w 50800"/>
              <a:gd name="connsiteY3" fmla="*/ 25400 h 1422400"/>
              <a:gd name="connisteX4" fmla="*/ 50800 w 50800"/>
              <a:gd name="connsiteY4" fmla="*/ 1397000 h 1422400"/>
              <a:gd name="connisteX5" fmla="*/ 25400 w 50800"/>
              <a:gd name="connsiteY5" fmla="*/ 1422400 h 1422400"/>
              <a:gd name="connisteX6" fmla="*/ 25400 w 50800"/>
              <a:gd name="connsiteY6" fmla="*/ 1422400 h 1422400"/>
              <a:gd name="connisteX7" fmla="*/ 0 w 50800"/>
              <a:gd name="connsiteY7" fmla="*/ 1397000 h 1422400"/>
              <a:gd name="connisteX8" fmla="*/ 0 w 50800"/>
              <a:gd name="connsiteY8" fmla="*/ 25400 h 1422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0800" h="14224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1397000"/>
                </a:lnTo>
                <a:cubicBezTo>
                  <a:pt x="50800" y="1411028"/>
                  <a:pt x="39428" y="1422400"/>
                  <a:pt x="25400" y="1422400"/>
                </a:cubicBezTo>
                <a:lnTo>
                  <a:pt x="25400" y="1422400"/>
                </a:lnTo>
                <a:cubicBezTo>
                  <a:pt x="11372" y="1422400"/>
                  <a:pt x="0" y="1411028"/>
                  <a:pt x="0" y="13970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0" name="文本占位符 19"/>
          <p:cNvSpPr>
            <a:spLocks noGrp="1"/>
          </p:cNvSpPr>
          <p:nvPr>
            <p:ph type="body" idx="16390" hasCustomPrompt="1"/>
            <p:custDataLst>
              <p:tags r:id="rId14"/>
            </p:custDataLst>
          </p:nvPr>
        </p:nvSpPr>
        <p:spPr>
          <a:xfrm>
            <a:off x="6553200" y="1524000"/>
            <a:ext cx="21336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项标题</a:t>
            </a:r>
            <a:endParaRPr lang="zh-CN" altLang="en-US" smtClean="0"/>
          </a:p>
        </p:txBody>
      </p:sp>
      <p:sp>
        <p:nvSpPr>
          <p:cNvPr id="21" name="文本占位符 20"/>
          <p:cNvSpPr>
            <a:spLocks noGrp="1"/>
          </p:cNvSpPr>
          <p:nvPr>
            <p:ph type="body" idx="16391" hasCustomPrompt="1"/>
            <p:custDataLst>
              <p:tags r:id="rId15"/>
            </p:custDataLst>
          </p:nvPr>
        </p:nvSpPr>
        <p:spPr>
          <a:xfrm>
            <a:off x="6553200" y="2032000"/>
            <a:ext cx="21336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22" name="装饰  1"/>
          <p:cNvSpPr>
            <a:spLocks noGrp="1"/>
          </p:cNvSpPr>
          <p:nvPr>
            <p:ph type="body" idx="16398" hasCustomPrompt="1"/>
            <p:custDataLst>
              <p:tags r:id="rId16"/>
            </p:custDataLst>
          </p:nvPr>
        </p:nvSpPr>
        <p:spPr>
          <a:xfrm>
            <a:off x="9296400" y="1524000"/>
            <a:ext cx="50800" cy="1422400"/>
          </a:xfrm>
          <a:custGeom>
            <a:avLst/>
            <a:gdLst>
              <a:gd name="connisteX0" fmla="*/ 0 w 50800"/>
              <a:gd name="connsiteY0" fmla="*/ 25400 h 1422400"/>
              <a:gd name="connisteX1" fmla="*/ 25400 w 50800"/>
              <a:gd name="connsiteY1" fmla="*/ 0 h 1422400"/>
              <a:gd name="connisteX2" fmla="*/ 25400 w 50800"/>
              <a:gd name="connsiteY2" fmla="*/ 0 h 1422400"/>
              <a:gd name="connisteX3" fmla="*/ 50800 w 50800"/>
              <a:gd name="connsiteY3" fmla="*/ 25400 h 1422400"/>
              <a:gd name="connisteX4" fmla="*/ 50800 w 50800"/>
              <a:gd name="connsiteY4" fmla="*/ 1397000 h 1422400"/>
              <a:gd name="connisteX5" fmla="*/ 25400 w 50800"/>
              <a:gd name="connsiteY5" fmla="*/ 1422400 h 1422400"/>
              <a:gd name="connisteX6" fmla="*/ 25400 w 50800"/>
              <a:gd name="connsiteY6" fmla="*/ 1422400 h 1422400"/>
              <a:gd name="connisteX7" fmla="*/ 0 w 50800"/>
              <a:gd name="connsiteY7" fmla="*/ 1397000 h 1422400"/>
              <a:gd name="connisteX8" fmla="*/ 0 w 50800"/>
              <a:gd name="connsiteY8" fmla="*/ 25400 h 1422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0800" h="14224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1397000"/>
                </a:lnTo>
                <a:cubicBezTo>
                  <a:pt x="50800" y="1411028"/>
                  <a:pt x="39428" y="1422400"/>
                  <a:pt x="25400" y="1422400"/>
                </a:cubicBezTo>
                <a:lnTo>
                  <a:pt x="25400" y="1422400"/>
                </a:lnTo>
                <a:cubicBezTo>
                  <a:pt x="11372" y="1422400"/>
                  <a:pt x="0" y="1411028"/>
                  <a:pt x="0" y="13970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3" name="文本占位符 22"/>
          <p:cNvSpPr>
            <a:spLocks noGrp="1"/>
          </p:cNvSpPr>
          <p:nvPr>
            <p:ph type="body" idx="16392" hasCustomPrompt="1"/>
            <p:custDataLst>
              <p:tags r:id="rId17"/>
            </p:custDataLst>
          </p:nvPr>
        </p:nvSpPr>
        <p:spPr>
          <a:xfrm>
            <a:off x="9448800" y="1524000"/>
            <a:ext cx="21336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项标题</a:t>
            </a:r>
            <a:endParaRPr lang="zh-CN" altLang="en-US" smtClean="0"/>
          </a:p>
        </p:txBody>
      </p:sp>
      <p:sp>
        <p:nvSpPr>
          <p:cNvPr id="24" name="文本占位符 23"/>
          <p:cNvSpPr>
            <a:spLocks noGrp="1"/>
          </p:cNvSpPr>
          <p:nvPr>
            <p:ph type="body" idx="16393" hasCustomPrompt="1"/>
            <p:custDataLst>
              <p:tags r:id="rId18"/>
            </p:custDataLst>
          </p:nvPr>
        </p:nvSpPr>
        <p:spPr>
          <a:xfrm>
            <a:off x="9448800" y="2032000"/>
            <a:ext cx="21336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30_76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705600" y="533400"/>
            <a:ext cx="48768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内容占位符 11"/>
          <p:cNvSpPr>
            <a:spLocks noGrp="1"/>
          </p:cNvSpPr>
          <p:nvPr>
            <p:ph idx="16390" hasCustomPrompt="1"/>
            <p:custDataLst>
              <p:tags r:id="rId6"/>
            </p:custDataLst>
          </p:nvPr>
        </p:nvSpPr>
        <p:spPr>
          <a:xfrm>
            <a:off x="609600" y="609600"/>
            <a:ext cx="5486400" cy="5638800"/>
          </a:xfrm>
          <a:custGeom>
            <a:avLst/>
            <a:gdLst>
              <a:gd name="connisteX0" fmla="*/ 0 w 5486400"/>
              <a:gd name="connsiteY0" fmla="*/ 203200 h 5638800"/>
              <a:gd name="connisteX1" fmla="*/ 203200 w 5486400"/>
              <a:gd name="connsiteY1" fmla="*/ 0 h 5638800"/>
              <a:gd name="connisteX2" fmla="*/ 5283200 w 5486400"/>
              <a:gd name="connsiteY2" fmla="*/ 0 h 5638800"/>
              <a:gd name="connisteX3" fmla="*/ 5486400 w 5486400"/>
              <a:gd name="connsiteY3" fmla="*/ 203200 h 5638800"/>
              <a:gd name="connisteX4" fmla="*/ 5486400 w 5486400"/>
              <a:gd name="connsiteY4" fmla="*/ 5435600 h 5638800"/>
              <a:gd name="connisteX5" fmla="*/ 5283200 w 5486400"/>
              <a:gd name="connsiteY5" fmla="*/ 5638800 h 5638800"/>
              <a:gd name="connisteX6" fmla="*/ 203200 w 5486400"/>
              <a:gd name="connsiteY6" fmla="*/ 5638800 h 5638800"/>
              <a:gd name="connisteX7" fmla="*/ 0 w 5486400"/>
              <a:gd name="connsiteY7" fmla="*/ 5435600 h 5638800"/>
              <a:gd name="connisteX8" fmla="*/ 0 w 5486400"/>
              <a:gd name="connsiteY8" fmla="*/ 203200 h 5638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486400" h="5638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283200" y="0"/>
                </a:lnTo>
                <a:cubicBezTo>
                  <a:pt x="5395424" y="0"/>
                  <a:pt x="5486400" y="90976"/>
                  <a:pt x="5486400" y="203200"/>
                </a:cubicBezTo>
                <a:lnTo>
                  <a:pt x="5486400" y="5435600"/>
                </a:lnTo>
                <a:cubicBezTo>
                  <a:pt x="5486400" y="5547824"/>
                  <a:pt x="5395424" y="5638800"/>
                  <a:pt x="5283200" y="5638800"/>
                </a:cubicBezTo>
                <a:lnTo>
                  <a:pt x="203200" y="5638800"/>
                </a:lnTo>
                <a:cubicBezTo>
                  <a:pt x="90976" y="5638800"/>
                  <a:pt x="0" y="5547824"/>
                  <a:pt x="0" y="54356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3" name="装饰  2"/>
          <p:cNvSpPr>
            <a:spLocks noGrp="1"/>
          </p:cNvSpPr>
          <p:nvPr>
            <p:ph type="body" idx="16392" hasCustomPrompt="1"/>
            <p:custDataLst>
              <p:tags r:id="rId7"/>
            </p:custDataLst>
          </p:nvPr>
        </p:nvSpPr>
        <p:spPr>
          <a:xfrm>
            <a:off x="6705600" y="3352800"/>
            <a:ext cx="914400" cy="914400"/>
          </a:xfrm>
          <a:custGeom>
            <a:avLst/>
            <a:gdLst>
              <a:gd name="connisteX0" fmla="*/ 0 w 914400"/>
              <a:gd name="connsiteY0" fmla="*/ 457200 h 914400"/>
              <a:gd name="connisteX1" fmla="*/ 457200 w 914400"/>
              <a:gd name="connsiteY1" fmla="*/ 0 h 914400"/>
              <a:gd name="connisteX2" fmla="*/ 457200 w 914400"/>
              <a:gd name="connsiteY2" fmla="*/ 0 h 914400"/>
              <a:gd name="connisteX3" fmla="*/ 914400 w 914400"/>
              <a:gd name="connsiteY3" fmla="*/ 457200 h 914400"/>
              <a:gd name="connisteX4" fmla="*/ 914400 w 914400"/>
              <a:gd name="connsiteY4" fmla="*/ 457200 h 914400"/>
              <a:gd name="connisteX5" fmla="*/ 457200 w 914400"/>
              <a:gd name="connsiteY5" fmla="*/ 914400 h 914400"/>
              <a:gd name="connisteX6" fmla="*/ 457200 w 914400"/>
              <a:gd name="connsiteY6" fmla="*/ 914400 h 914400"/>
              <a:gd name="connisteX7" fmla="*/ 0 w 914400"/>
              <a:gd name="connsiteY7" fmla="*/ 457200 h 914400"/>
              <a:gd name="connisteX8" fmla="*/ 0 w 914400"/>
              <a:gd name="connsiteY8" fmla="*/ 457200 h 91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914400" h="914400">
                <a:moveTo>
                  <a:pt x="0" y="457200"/>
                </a:moveTo>
                <a:cubicBezTo>
                  <a:pt x="0" y="204695"/>
                  <a:pt x="204695" y="0"/>
                  <a:pt x="457200" y="0"/>
                </a:cubicBezTo>
                <a:lnTo>
                  <a:pt x="457200" y="0"/>
                </a:lnTo>
                <a:cubicBezTo>
                  <a:pt x="709705" y="0"/>
                  <a:pt x="914400" y="204695"/>
                  <a:pt x="914400" y="457200"/>
                </a:cubicBezTo>
                <a:lnTo>
                  <a:pt x="914400" y="457200"/>
                </a:lnTo>
                <a:cubicBezTo>
                  <a:pt x="914400" y="709705"/>
                  <a:pt x="709705" y="914400"/>
                  <a:pt x="457200" y="914400"/>
                </a:cubicBezTo>
                <a:lnTo>
                  <a:pt x="457200" y="914400"/>
                </a:lnTo>
                <a:cubicBezTo>
                  <a:pt x="204695" y="914400"/>
                  <a:pt x="0" y="709705"/>
                  <a:pt x="0" y="457200"/>
                </a:cubicBezTo>
                <a:lnTo>
                  <a:pt x="0" y="4572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4" name="图片占位符 13"/>
          <p:cNvSpPr>
            <a:spLocks noGrp="1"/>
          </p:cNvSpPr>
          <p:nvPr>
            <p:ph type="pic" idx="16391" hasCustomPrompt="1"/>
            <p:custDataLst>
              <p:tags r:id="rId8"/>
            </p:custDataLst>
          </p:nvPr>
        </p:nvSpPr>
        <p:spPr>
          <a:xfrm>
            <a:off x="6918960" y="3566160"/>
            <a:ext cx="487680" cy="48768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5" name="文本占位符 14"/>
          <p:cNvSpPr>
            <a:spLocks noGrp="1"/>
          </p:cNvSpPr>
          <p:nvPr>
            <p:ph type="body" idx="16386" hasCustomPrompt="1"/>
            <p:custDataLst>
              <p:tags r:id="rId9"/>
            </p:custDataLst>
          </p:nvPr>
        </p:nvSpPr>
        <p:spPr>
          <a:xfrm>
            <a:off x="6705600" y="4521200"/>
            <a:ext cx="21336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项标题</a:t>
            </a:r>
            <a:endParaRPr lang="zh-CN" altLang="en-US" smtClean="0"/>
          </a:p>
        </p:txBody>
      </p:sp>
      <p:sp>
        <p:nvSpPr>
          <p:cNvPr id="16" name="文本占位符 15"/>
          <p:cNvSpPr>
            <a:spLocks noGrp="1"/>
          </p:cNvSpPr>
          <p:nvPr>
            <p:ph type="body" idx="16387" hasCustomPrompt="1"/>
            <p:custDataLst>
              <p:tags r:id="rId10"/>
            </p:custDataLst>
          </p:nvPr>
        </p:nvSpPr>
        <p:spPr>
          <a:xfrm>
            <a:off x="6705600" y="5029200"/>
            <a:ext cx="21336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7" name="装饰  6"/>
          <p:cNvSpPr>
            <a:spLocks noGrp="1"/>
          </p:cNvSpPr>
          <p:nvPr>
            <p:ph type="body" idx="16394" hasCustomPrompt="1"/>
            <p:custDataLst>
              <p:tags r:id="rId11"/>
            </p:custDataLst>
          </p:nvPr>
        </p:nvSpPr>
        <p:spPr>
          <a:xfrm>
            <a:off x="9448800" y="3352800"/>
            <a:ext cx="914400" cy="914400"/>
          </a:xfrm>
          <a:custGeom>
            <a:avLst/>
            <a:gdLst>
              <a:gd name="connisteX0" fmla="*/ 0 w 914400"/>
              <a:gd name="connsiteY0" fmla="*/ 457200 h 914400"/>
              <a:gd name="connisteX1" fmla="*/ 457200 w 914400"/>
              <a:gd name="connsiteY1" fmla="*/ 0 h 914400"/>
              <a:gd name="connisteX2" fmla="*/ 457200 w 914400"/>
              <a:gd name="connsiteY2" fmla="*/ 0 h 914400"/>
              <a:gd name="connisteX3" fmla="*/ 914400 w 914400"/>
              <a:gd name="connsiteY3" fmla="*/ 457200 h 914400"/>
              <a:gd name="connisteX4" fmla="*/ 914400 w 914400"/>
              <a:gd name="connsiteY4" fmla="*/ 457200 h 914400"/>
              <a:gd name="connisteX5" fmla="*/ 457200 w 914400"/>
              <a:gd name="connsiteY5" fmla="*/ 914400 h 914400"/>
              <a:gd name="connisteX6" fmla="*/ 457200 w 914400"/>
              <a:gd name="connsiteY6" fmla="*/ 914400 h 914400"/>
              <a:gd name="connisteX7" fmla="*/ 0 w 914400"/>
              <a:gd name="connsiteY7" fmla="*/ 457200 h 914400"/>
              <a:gd name="connisteX8" fmla="*/ 0 w 914400"/>
              <a:gd name="connsiteY8" fmla="*/ 457200 h 91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914400" h="914400">
                <a:moveTo>
                  <a:pt x="0" y="457200"/>
                </a:moveTo>
                <a:cubicBezTo>
                  <a:pt x="0" y="204695"/>
                  <a:pt x="204695" y="0"/>
                  <a:pt x="457200" y="0"/>
                </a:cubicBezTo>
                <a:lnTo>
                  <a:pt x="457200" y="0"/>
                </a:lnTo>
                <a:cubicBezTo>
                  <a:pt x="709705" y="0"/>
                  <a:pt x="914400" y="204695"/>
                  <a:pt x="914400" y="457200"/>
                </a:cubicBezTo>
                <a:lnTo>
                  <a:pt x="914400" y="457200"/>
                </a:lnTo>
                <a:cubicBezTo>
                  <a:pt x="914400" y="709705"/>
                  <a:pt x="709705" y="914400"/>
                  <a:pt x="457200" y="914400"/>
                </a:cubicBezTo>
                <a:lnTo>
                  <a:pt x="457200" y="914400"/>
                </a:lnTo>
                <a:cubicBezTo>
                  <a:pt x="204695" y="914400"/>
                  <a:pt x="0" y="709705"/>
                  <a:pt x="0" y="457200"/>
                </a:cubicBezTo>
                <a:lnTo>
                  <a:pt x="0" y="4572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8" name="图片占位符 17"/>
          <p:cNvSpPr>
            <a:spLocks noGrp="1"/>
          </p:cNvSpPr>
          <p:nvPr>
            <p:ph type="pic" idx="16393" hasCustomPrompt="1"/>
            <p:custDataLst>
              <p:tags r:id="rId12"/>
            </p:custDataLst>
          </p:nvPr>
        </p:nvSpPr>
        <p:spPr>
          <a:xfrm>
            <a:off x="9662160" y="3566160"/>
            <a:ext cx="487680" cy="48768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9" name="文本占位符 18"/>
          <p:cNvSpPr>
            <a:spLocks noGrp="1"/>
          </p:cNvSpPr>
          <p:nvPr>
            <p:ph type="body" idx="16388" hasCustomPrompt="1"/>
            <p:custDataLst>
              <p:tags r:id="rId13"/>
            </p:custDataLst>
          </p:nvPr>
        </p:nvSpPr>
        <p:spPr>
          <a:xfrm>
            <a:off x="9448800" y="4521200"/>
            <a:ext cx="21336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项标题</a:t>
            </a:r>
            <a:endParaRPr lang="zh-CN" altLang="en-US" smtClean="0"/>
          </a:p>
        </p:txBody>
      </p:sp>
      <p:sp>
        <p:nvSpPr>
          <p:cNvPr id="20" name="文本占位符 19"/>
          <p:cNvSpPr>
            <a:spLocks noGrp="1"/>
          </p:cNvSpPr>
          <p:nvPr>
            <p:ph type="body" idx="16389" hasCustomPrompt="1"/>
            <p:custDataLst>
              <p:tags r:id="rId14"/>
            </p:custDataLst>
          </p:nvPr>
        </p:nvSpPr>
        <p:spPr>
          <a:xfrm>
            <a:off x="9448800" y="5029200"/>
            <a:ext cx="21336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31_13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装饰  1"/>
          <p:cNvSpPr>
            <a:spLocks noGrp="1"/>
          </p:cNvSpPr>
          <p:nvPr>
            <p:ph type="body" idx="16392" hasCustomPrompt="1"/>
            <p:custDataLst>
              <p:tags r:id="rId6"/>
            </p:custDataLst>
          </p:nvPr>
        </p:nvSpPr>
        <p:spPr>
          <a:xfrm>
            <a:off x="609600" y="1524000"/>
            <a:ext cx="10972800" cy="1473200"/>
          </a:xfrm>
          <a:custGeom>
            <a:avLst/>
            <a:gdLst>
              <a:gd name="connisteX0" fmla="*/ 0 w 10972800"/>
              <a:gd name="connsiteY0" fmla="*/ 203200 h 1473200"/>
              <a:gd name="connisteX1" fmla="*/ 203200 w 10972800"/>
              <a:gd name="connsiteY1" fmla="*/ 0 h 1473200"/>
              <a:gd name="connisteX2" fmla="*/ 10769600 w 10972800"/>
              <a:gd name="connsiteY2" fmla="*/ 0 h 1473200"/>
              <a:gd name="connisteX3" fmla="*/ 10972800 w 10972800"/>
              <a:gd name="connsiteY3" fmla="*/ 203200 h 1473200"/>
              <a:gd name="connisteX4" fmla="*/ 10972800 w 10972800"/>
              <a:gd name="connsiteY4" fmla="*/ 1270000 h 1473200"/>
              <a:gd name="connisteX5" fmla="*/ 10769600 w 10972800"/>
              <a:gd name="connsiteY5" fmla="*/ 1473200 h 1473200"/>
              <a:gd name="connisteX6" fmla="*/ 203200 w 10972800"/>
              <a:gd name="connsiteY6" fmla="*/ 1473200 h 1473200"/>
              <a:gd name="connisteX7" fmla="*/ 0 w 10972800"/>
              <a:gd name="connsiteY7" fmla="*/ 1270000 h 1473200"/>
              <a:gd name="connisteX8" fmla="*/ 0 w 10972800"/>
              <a:gd name="connsiteY8" fmla="*/ 203200 h 1473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0972800" h="14732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10769600" y="0"/>
                </a:lnTo>
                <a:cubicBezTo>
                  <a:pt x="10881824" y="0"/>
                  <a:pt x="10972800" y="90976"/>
                  <a:pt x="10972800" y="203200"/>
                </a:cubicBezTo>
                <a:lnTo>
                  <a:pt x="10972800" y="1270000"/>
                </a:lnTo>
                <a:cubicBezTo>
                  <a:pt x="10972800" y="1382224"/>
                  <a:pt x="10881824" y="1473200"/>
                  <a:pt x="10769600" y="1473200"/>
                </a:cubicBezTo>
                <a:lnTo>
                  <a:pt x="203200" y="1473200"/>
                </a:lnTo>
                <a:cubicBezTo>
                  <a:pt x="90976" y="1473200"/>
                  <a:pt x="0" y="1382224"/>
                  <a:pt x="0" y="12700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3" name="图片占位符 12"/>
          <p:cNvSpPr>
            <a:spLocks noGrp="1"/>
          </p:cNvSpPr>
          <p:nvPr>
            <p:ph type="pic" idx="16393" hasCustomPrompt="1"/>
            <p:custDataLst>
              <p:tags r:id="rId7"/>
            </p:custDataLst>
          </p:nvPr>
        </p:nvSpPr>
        <p:spPr>
          <a:xfrm>
            <a:off x="914400" y="1803400"/>
            <a:ext cx="914400" cy="914400"/>
          </a:xfrm>
          <a:custGeom>
            <a:avLst/>
            <a:gdLst>
              <a:gd name="connisteX0" fmla="*/ 0 w 914400"/>
              <a:gd name="connsiteY0" fmla="*/ 457200 h 914400"/>
              <a:gd name="connisteX1" fmla="*/ 457200 w 914400"/>
              <a:gd name="connsiteY1" fmla="*/ 0 h 914400"/>
              <a:gd name="connisteX2" fmla="*/ 457200 w 914400"/>
              <a:gd name="connsiteY2" fmla="*/ 0 h 914400"/>
              <a:gd name="connisteX3" fmla="*/ 914400 w 914400"/>
              <a:gd name="connsiteY3" fmla="*/ 457200 h 914400"/>
              <a:gd name="connisteX4" fmla="*/ 914400 w 914400"/>
              <a:gd name="connsiteY4" fmla="*/ 457200 h 914400"/>
              <a:gd name="connisteX5" fmla="*/ 457200 w 914400"/>
              <a:gd name="connsiteY5" fmla="*/ 914400 h 914400"/>
              <a:gd name="connisteX6" fmla="*/ 457200 w 914400"/>
              <a:gd name="connsiteY6" fmla="*/ 914400 h 914400"/>
              <a:gd name="connisteX7" fmla="*/ 0 w 914400"/>
              <a:gd name="connsiteY7" fmla="*/ 457200 h 914400"/>
              <a:gd name="connisteX8" fmla="*/ 0 w 914400"/>
              <a:gd name="connsiteY8" fmla="*/ 457200 h 91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914400" h="914400">
                <a:moveTo>
                  <a:pt x="0" y="457200"/>
                </a:moveTo>
                <a:cubicBezTo>
                  <a:pt x="0" y="204695"/>
                  <a:pt x="204695" y="0"/>
                  <a:pt x="457200" y="0"/>
                </a:cubicBezTo>
                <a:lnTo>
                  <a:pt x="457200" y="0"/>
                </a:lnTo>
                <a:cubicBezTo>
                  <a:pt x="709705" y="0"/>
                  <a:pt x="914400" y="204695"/>
                  <a:pt x="914400" y="457200"/>
                </a:cubicBezTo>
                <a:lnTo>
                  <a:pt x="914400" y="457200"/>
                </a:lnTo>
                <a:cubicBezTo>
                  <a:pt x="914400" y="709705"/>
                  <a:pt x="709705" y="914400"/>
                  <a:pt x="457200" y="914400"/>
                </a:cubicBezTo>
                <a:lnTo>
                  <a:pt x="457200" y="914400"/>
                </a:lnTo>
                <a:cubicBezTo>
                  <a:pt x="204695" y="914400"/>
                  <a:pt x="0" y="709705"/>
                  <a:pt x="0" y="457200"/>
                </a:cubicBezTo>
                <a:lnTo>
                  <a:pt x="0" y="457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6" hasCustomPrompt="1"/>
            <p:custDataLst>
              <p:tags r:id="rId8"/>
            </p:custDataLst>
          </p:nvPr>
        </p:nvSpPr>
        <p:spPr>
          <a:xfrm>
            <a:off x="2082800" y="1854200"/>
            <a:ext cx="9194800" cy="406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9"/>
            </p:custDataLst>
          </p:nvPr>
        </p:nvSpPr>
        <p:spPr>
          <a:xfrm>
            <a:off x="2082800" y="2362200"/>
            <a:ext cx="9194800" cy="304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6" name="装饰  5"/>
          <p:cNvSpPr>
            <a:spLocks noGrp="1"/>
          </p:cNvSpPr>
          <p:nvPr>
            <p:ph type="body" idx="16394" hasCustomPrompt="1"/>
            <p:custDataLst>
              <p:tags r:id="rId10"/>
            </p:custDataLst>
          </p:nvPr>
        </p:nvSpPr>
        <p:spPr>
          <a:xfrm>
            <a:off x="609600" y="3149600"/>
            <a:ext cx="10972800" cy="1473200"/>
          </a:xfrm>
          <a:custGeom>
            <a:avLst/>
            <a:gdLst>
              <a:gd name="connisteX0" fmla="*/ 0 w 10972800"/>
              <a:gd name="connsiteY0" fmla="*/ 203200 h 1473200"/>
              <a:gd name="connisteX1" fmla="*/ 203200 w 10972800"/>
              <a:gd name="connsiteY1" fmla="*/ 0 h 1473200"/>
              <a:gd name="connisteX2" fmla="*/ 10769600 w 10972800"/>
              <a:gd name="connsiteY2" fmla="*/ 0 h 1473200"/>
              <a:gd name="connisteX3" fmla="*/ 10972800 w 10972800"/>
              <a:gd name="connsiteY3" fmla="*/ 203200 h 1473200"/>
              <a:gd name="connisteX4" fmla="*/ 10972800 w 10972800"/>
              <a:gd name="connsiteY4" fmla="*/ 1270000 h 1473200"/>
              <a:gd name="connisteX5" fmla="*/ 10769600 w 10972800"/>
              <a:gd name="connsiteY5" fmla="*/ 1473200 h 1473200"/>
              <a:gd name="connisteX6" fmla="*/ 203200 w 10972800"/>
              <a:gd name="connsiteY6" fmla="*/ 1473200 h 1473200"/>
              <a:gd name="connisteX7" fmla="*/ 0 w 10972800"/>
              <a:gd name="connsiteY7" fmla="*/ 1270000 h 1473200"/>
              <a:gd name="connisteX8" fmla="*/ 0 w 10972800"/>
              <a:gd name="connsiteY8" fmla="*/ 203200 h 1473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0972800" h="14732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10769600" y="0"/>
                </a:lnTo>
                <a:cubicBezTo>
                  <a:pt x="10881824" y="0"/>
                  <a:pt x="10972800" y="90976"/>
                  <a:pt x="10972800" y="203200"/>
                </a:cubicBezTo>
                <a:lnTo>
                  <a:pt x="10972800" y="1270000"/>
                </a:lnTo>
                <a:cubicBezTo>
                  <a:pt x="10972800" y="1382224"/>
                  <a:pt x="10881824" y="1473200"/>
                  <a:pt x="10769600" y="1473200"/>
                </a:cubicBezTo>
                <a:lnTo>
                  <a:pt x="203200" y="1473200"/>
                </a:lnTo>
                <a:cubicBezTo>
                  <a:pt x="90976" y="1473200"/>
                  <a:pt x="0" y="1382224"/>
                  <a:pt x="0" y="12700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7" name="图片占位符 16"/>
          <p:cNvSpPr>
            <a:spLocks noGrp="1"/>
          </p:cNvSpPr>
          <p:nvPr>
            <p:ph type="pic" idx="16395" hasCustomPrompt="1"/>
            <p:custDataLst>
              <p:tags r:id="rId11"/>
            </p:custDataLst>
          </p:nvPr>
        </p:nvSpPr>
        <p:spPr>
          <a:xfrm>
            <a:off x="914400" y="3429000"/>
            <a:ext cx="914400" cy="914400"/>
          </a:xfrm>
          <a:custGeom>
            <a:avLst/>
            <a:gdLst>
              <a:gd name="connisteX0" fmla="*/ 0 w 914400"/>
              <a:gd name="connsiteY0" fmla="*/ 457200 h 914400"/>
              <a:gd name="connisteX1" fmla="*/ 457200 w 914400"/>
              <a:gd name="connsiteY1" fmla="*/ 0 h 914400"/>
              <a:gd name="connisteX2" fmla="*/ 457200 w 914400"/>
              <a:gd name="connsiteY2" fmla="*/ 0 h 914400"/>
              <a:gd name="connisteX3" fmla="*/ 914400 w 914400"/>
              <a:gd name="connsiteY3" fmla="*/ 457200 h 914400"/>
              <a:gd name="connisteX4" fmla="*/ 914400 w 914400"/>
              <a:gd name="connsiteY4" fmla="*/ 457200 h 914400"/>
              <a:gd name="connisteX5" fmla="*/ 457200 w 914400"/>
              <a:gd name="connsiteY5" fmla="*/ 914400 h 914400"/>
              <a:gd name="connisteX6" fmla="*/ 457200 w 914400"/>
              <a:gd name="connsiteY6" fmla="*/ 914400 h 914400"/>
              <a:gd name="connisteX7" fmla="*/ 0 w 914400"/>
              <a:gd name="connsiteY7" fmla="*/ 457200 h 914400"/>
              <a:gd name="connisteX8" fmla="*/ 0 w 914400"/>
              <a:gd name="connsiteY8" fmla="*/ 457200 h 91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914400" h="914400">
                <a:moveTo>
                  <a:pt x="0" y="457200"/>
                </a:moveTo>
                <a:cubicBezTo>
                  <a:pt x="0" y="204695"/>
                  <a:pt x="204695" y="0"/>
                  <a:pt x="457200" y="0"/>
                </a:cubicBezTo>
                <a:lnTo>
                  <a:pt x="457200" y="0"/>
                </a:lnTo>
                <a:cubicBezTo>
                  <a:pt x="709705" y="0"/>
                  <a:pt x="914400" y="204695"/>
                  <a:pt x="914400" y="457200"/>
                </a:cubicBezTo>
                <a:lnTo>
                  <a:pt x="914400" y="457200"/>
                </a:lnTo>
                <a:cubicBezTo>
                  <a:pt x="914400" y="709705"/>
                  <a:pt x="709705" y="914400"/>
                  <a:pt x="457200" y="914400"/>
                </a:cubicBezTo>
                <a:lnTo>
                  <a:pt x="457200" y="914400"/>
                </a:lnTo>
                <a:cubicBezTo>
                  <a:pt x="204695" y="914400"/>
                  <a:pt x="0" y="709705"/>
                  <a:pt x="0" y="457200"/>
                </a:cubicBezTo>
                <a:lnTo>
                  <a:pt x="0" y="457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8" name="文本占位符 17"/>
          <p:cNvSpPr>
            <a:spLocks noGrp="1"/>
          </p:cNvSpPr>
          <p:nvPr>
            <p:ph type="body" idx="16388" hasCustomPrompt="1"/>
            <p:custDataLst>
              <p:tags r:id="rId12"/>
            </p:custDataLst>
          </p:nvPr>
        </p:nvSpPr>
        <p:spPr>
          <a:xfrm>
            <a:off x="2082800" y="3479800"/>
            <a:ext cx="9194800" cy="406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9" name="文本占位符 18"/>
          <p:cNvSpPr>
            <a:spLocks noGrp="1"/>
          </p:cNvSpPr>
          <p:nvPr>
            <p:ph type="body" idx="16389" hasCustomPrompt="1"/>
            <p:custDataLst>
              <p:tags r:id="rId13"/>
            </p:custDataLst>
          </p:nvPr>
        </p:nvSpPr>
        <p:spPr>
          <a:xfrm>
            <a:off x="2082800" y="3987800"/>
            <a:ext cx="9194800" cy="304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20" name="装饰  9"/>
          <p:cNvSpPr>
            <a:spLocks noGrp="1"/>
          </p:cNvSpPr>
          <p:nvPr>
            <p:ph type="body" idx="16396" hasCustomPrompt="1"/>
            <p:custDataLst>
              <p:tags r:id="rId14"/>
            </p:custDataLst>
          </p:nvPr>
        </p:nvSpPr>
        <p:spPr>
          <a:xfrm>
            <a:off x="609600" y="4775200"/>
            <a:ext cx="10972800" cy="1473200"/>
          </a:xfrm>
          <a:custGeom>
            <a:avLst/>
            <a:gdLst>
              <a:gd name="connisteX0" fmla="*/ 0 w 10972800"/>
              <a:gd name="connsiteY0" fmla="*/ 203200 h 1473200"/>
              <a:gd name="connisteX1" fmla="*/ 203200 w 10972800"/>
              <a:gd name="connsiteY1" fmla="*/ 0 h 1473200"/>
              <a:gd name="connisteX2" fmla="*/ 10769600 w 10972800"/>
              <a:gd name="connsiteY2" fmla="*/ 0 h 1473200"/>
              <a:gd name="connisteX3" fmla="*/ 10972800 w 10972800"/>
              <a:gd name="connsiteY3" fmla="*/ 203200 h 1473200"/>
              <a:gd name="connisteX4" fmla="*/ 10972800 w 10972800"/>
              <a:gd name="connsiteY4" fmla="*/ 1270000 h 1473200"/>
              <a:gd name="connisteX5" fmla="*/ 10769600 w 10972800"/>
              <a:gd name="connsiteY5" fmla="*/ 1473200 h 1473200"/>
              <a:gd name="connisteX6" fmla="*/ 203200 w 10972800"/>
              <a:gd name="connsiteY6" fmla="*/ 1473200 h 1473200"/>
              <a:gd name="connisteX7" fmla="*/ 0 w 10972800"/>
              <a:gd name="connsiteY7" fmla="*/ 1270000 h 1473200"/>
              <a:gd name="connisteX8" fmla="*/ 0 w 10972800"/>
              <a:gd name="connsiteY8" fmla="*/ 203200 h 1473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0972800" h="14732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10769600" y="0"/>
                </a:lnTo>
                <a:cubicBezTo>
                  <a:pt x="10881824" y="0"/>
                  <a:pt x="10972800" y="90976"/>
                  <a:pt x="10972800" y="203200"/>
                </a:cubicBezTo>
                <a:lnTo>
                  <a:pt x="10972800" y="1270000"/>
                </a:lnTo>
                <a:cubicBezTo>
                  <a:pt x="10972800" y="1382224"/>
                  <a:pt x="10881824" y="1473200"/>
                  <a:pt x="10769600" y="1473200"/>
                </a:cubicBezTo>
                <a:lnTo>
                  <a:pt x="203200" y="1473200"/>
                </a:lnTo>
                <a:cubicBezTo>
                  <a:pt x="90976" y="1473200"/>
                  <a:pt x="0" y="1382224"/>
                  <a:pt x="0" y="12700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1" name="图片占位符 20"/>
          <p:cNvSpPr>
            <a:spLocks noGrp="1"/>
          </p:cNvSpPr>
          <p:nvPr>
            <p:ph type="pic" idx="16397" hasCustomPrompt="1"/>
            <p:custDataLst>
              <p:tags r:id="rId15"/>
            </p:custDataLst>
          </p:nvPr>
        </p:nvSpPr>
        <p:spPr>
          <a:xfrm>
            <a:off x="914400" y="5054600"/>
            <a:ext cx="914400" cy="914400"/>
          </a:xfrm>
          <a:custGeom>
            <a:avLst/>
            <a:gdLst>
              <a:gd name="connisteX0" fmla="*/ 0 w 914400"/>
              <a:gd name="connsiteY0" fmla="*/ 457200 h 914400"/>
              <a:gd name="connisteX1" fmla="*/ 457200 w 914400"/>
              <a:gd name="connsiteY1" fmla="*/ 0 h 914400"/>
              <a:gd name="connisteX2" fmla="*/ 457200 w 914400"/>
              <a:gd name="connsiteY2" fmla="*/ 0 h 914400"/>
              <a:gd name="connisteX3" fmla="*/ 914400 w 914400"/>
              <a:gd name="connsiteY3" fmla="*/ 457200 h 914400"/>
              <a:gd name="connisteX4" fmla="*/ 914400 w 914400"/>
              <a:gd name="connsiteY4" fmla="*/ 457200 h 914400"/>
              <a:gd name="connisteX5" fmla="*/ 457200 w 914400"/>
              <a:gd name="connsiteY5" fmla="*/ 914400 h 914400"/>
              <a:gd name="connisteX6" fmla="*/ 457200 w 914400"/>
              <a:gd name="connsiteY6" fmla="*/ 914400 h 914400"/>
              <a:gd name="connisteX7" fmla="*/ 0 w 914400"/>
              <a:gd name="connsiteY7" fmla="*/ 457200 h 914400"/>
              <a:gd name="connisteX8" fmla="*/ 0 w 914400"/>
              <a:gd name="connsiteY8" fmla="*/ 457200 h 91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914400" h="914400">
                <a:moveTo>
                  <a:pt x="0" y="457200"/>
                </a:moveTo>
                <a:cubicBezTo>
                  <a:pt x="0" y="204695"/>
                  <a:pt x="204695" y="0"/>
                  <a:pt x="457200" y="0"/>
                </a:cubicBezTo>
                <a:lnTo>
                  <a:pt x="457200" y="0"/>
                </a:lnTo>
                <a:cubicBezTo>
                  <a:pt x="709705" y="0"/>
                  <a:pt x="914400" y="204695"/>
                  <a:pt x="914400" y="457200"/>
                </a:cubicBezTo>
                <a:lnTo>
                  <a:pt x="914400" y="457200"/>
                </a:lnTo>
                <a:cubicBezTo>
                  <a:pt x="914400" y="709705"/>
                  <a:pt x="709705" y="914400"/>
                  <a:pt x="457200" y="914400"/>
                </a:cubicBezTo>
                <a:lnTo>
                  <a:pt x="457200" y="914400"/>
                </a:lnTo>
                <a:cubicBezTo>
                  <a:pt x="204695" y="914400"/>
                  <a:pt x="0" y="709705"/>
                  <a:pt x="0" y="457200"/>
                </a:cubicBezTo>
                <a:lnTo>
                  <a:pt x="0" y="457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22" name="文本占位符 21"/>
          <p:cNvSpPr>
            <a:spLocks noGrp="1"/>
          </p:cNvSpPr>
          <p:nvPr>
            <p:ph type="body" idx="16390" hasCustomPrompt="1"/>
            <p:custDataLst>
              <p:tags r:id="rId16"/>
            </p:custDataLst>
          </p:nvPr>
        </p:nvSpPr>
        <p:spPr>
          <a:xfrm>
            <a:off x="2082800" y="5105400"/>
            <a:ext cx="9194800" cy="406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23" name="文本占位符 22"/>
          <p:cNvSpPr>
            <a:spLocks noGrp="1"/>
          </p:cNvSpPr>
          <p:nvPr>
            <p:ph type="body" idx="16391" hasCustomPrompt="1"/>
            <p:custDataLst>
              <p:tags r:id="rId17"/>
            </p:custDataLst>
          </p:nvPr>
        </p:nvSpPr>
        <p:spPr>
          <a:xfrm>
            <a:off x="2082800" y="5613400"/>
            <a:ext cx="9194800" cy="304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63_8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003800"/>
            <a:ext cx="34290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内容占位符 11"/>
          <p:cNvSpPr>
            <a:spLocks noGrp="1"/>
          </p:cNvSpPr>
          <p:nvPr>
            <p:ph idx="16390" hasCustomPrompt="1"/>
            <p:custDataLst>
              <p:tags r:id="rId6"/>
            </p:custDataLst>
          </p:nvPr>
        </p:nvSpPr>
        <p:spPr>
          <a:xfrm>
            <a:off x="609600" y="609600"/>
            <a:ext cx="10972800" cy="3860800"/>
          </a:xfrm>
          <a:custGeom>
            <a:avLst/>
            <a:gdLst>
              <a:gd name="connisteX0" fmla="*/ 0 w 10972800"/>
              <a:gd name="connsiteY0" fmla="*/ 203200 h 3860800"/>
              <a:gd name="connisteX1" fmla="*/ 203200 w 10972800"/>
              <a:gd name="connsiteY1" fmla="*/ 0 h 3860800"/>
              <a:gd name="connisteX2" fmla="*/ 10769600 w 10972800"/>
              <a:gd name="connsiteY2" fmla="*/ 0 h 3860800"/>
              <a:gd name="connisteX3" fmla="*/ 10972800 w 10972800"/>
              <a:gd name="connsiteY3" fmla="*/ 203200 h 3860800"/>
              <a:gd name="connisteX4" fmla="*/ 10972800 w 10972800"/>
              <a:gd name="connsiteY4" fmla="*/ 3657600 h 3860800"/>
              <a:gd name="connisteX5" fmla="*/ 10769600 w 10972800"/>
              <a:gd name="connsiteY5" fmla="*/ 3860800 h 3860800"/>
              <a:gd name="connisteX6" fmla="*/ 203200 w 10972800"/>
              <a:gd name="connsiteY6" fmla="*/ 3860800 h 3860800"/>
              <a:gd name="connisteX7" fmla="*/ 0 w 10972800"/>
              <a:gd name="connsiteY7" fmla="*/ 3657600 h 3860800"/>
              <a:gd name="connisteX8" fmla="*/ 0 w 10972800"/>
              <a:gd name="connsiteY8" fmla="*/ 203200 h 3860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0972800" h="3860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10769600" y="0"/>
                </a:lnTo>
                <a:cubicBezTo>
                  <a:pt x="10881824" y="0"/>
                  <a:pt x="10972800" y="90976"/>
                  <a:pt x="10972800" y="203200"/>
                </a:cubicBezTo>
                <a:lnTo>
                  <a:pt x="10972800" y="3657600"/>
                </a:lnTo>
                <a:cubicBezTo>
                  <a:pt x="10972800" y="3769824"/>
                  <a:pt x="10881824" y="3860800"/>
                  <a:pt x="10769600" y="3860800"/>
                </a:cubicBezTo>
                <a:lnTo>
                  <a:pt x="203200" y="3860800"/>
                </a:lnTo>
                <a:cubicBezTo>
                  <a:pt x="90976" y="3860800"/>
                  <a:pt x="0" y="3769824"/>
                  <a:pt x="0" y="36576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3" name="文本占位符 12"/>
          <p:cNvSpPr>
            <a:spLocks noGrp="1"/>
          </p:cNvSpPr>
          <p:nvPr>
            <p:ph type="body" idx="16386" hasCustomPrompt="1"/>
            <p:custDataLst>
              <p:tags r:id="rId7"/>
            </p:custDataLst>
          </p:nvPr>
        </p:nvSpPr>
        <p:spPr>
          <a:xfrm>
            <a:off x="4648200" y="5080000"/>
            <a:ext cx="31623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7" hasCustomPrompt="1"/>
            <p:custDataLst>
              <p:tags r:id="rId8"/>
            </p:custDataLst>
          </p:nvPr>
        </p:nvSpPr>
        <p:spPr>
          <a:xfrm>
            <a:off x="4648200" y="5638800"/>
            <a:ext cx="31623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5" name="文本占位符 14"/>
          <p:cNvSpPr>
            <a:spLocks noGrp="1"/>
          </p:cNvSpPr>
          <p:nvPr>
            <p:ph type="body" idx="16388" hasCustomPrompt="1"/>
            <p:custDataLst>
              <p:tags r:id="rId9"/>
            </p:custDataLst>
          </p:nvPr>
        </p:nvSpPr>
        <p:spPr>
          <a:xfrm>
            <a:off x="8420100" y="5080000"/>
            <a:ext cx="31623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6" name="文本占位符 15"/>
          <p:cNvSpPr>
            <a:spLocks noGrp="1"/>
          </p:cNvSpPr>
          <p:nvPr>
            <p:ph type="body" idx="16389" hasCustomPrompt="1"/>
            <p:custDataLst>
              <p:tags r:id="rId10"/>
            </p:custDataLst>
          </p:nvPr>
        </p:nvSpPr>
        <p:spPr>
          <a:xfrm>
            <a:off x="8420100" y="5638800"/>
            <a:ext cx="31623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6_14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34290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内容占位符 11"/>
          <p:cNvSpPr>
            <a:spLocks noGrp="1"/>
          </p:cNvSpPr>
          <p:nvPr>
            <p:ph idx="16390" hasCustomPrompt="1"/>
            <p:custDataLst>
              <p:tags r:id="rId6"/>
            </p:custDataLst>
          </p:nvPr>
        </p:nvSpPr>
        <p:spPr>
          <a:xfrm>
            <a:off x="4648200" y="609600"/>
            <a:ext cx="6934200" cy="5638800"/>
          </a:xfrm>
          <a:custGeom>
            <a:avLst/>
            <a:gdLst>
              <a:gd name="connisteX0" fmla="*/ 0 w 6934200"/>
              <a:gd name="connsiteY0" fmla="*/ 203200 h 5638800"/>
              <a:gd name="connisteX1" fmla="*/ 203200 w 6934200"/>
              <a:gd name="connsiteY1" fmla="*/ 0 h 5638800"/>
              <a:gd name="connisteX2" fmla="*/ 6731000 w 6934200"/>
              <a:gd name="connsiteY2" fmla="*/ 0 h 5638800"/>
              <a:gd name="connisteX3" fmla="*/ 6934200 w 6934200"/>
              <a:gd name="connsiteY3" fmla="*/ 203200 h 5638800"/>
              <a:gd name="connisteX4" fmla="*/ 6934200 w 6934200"/>
              <a:gd name="connsiteY4" fmla="*/ 5435600 h 5638800"/>
              <a:gd name="connisteX5" fmla="*/ 6731000 w 6934200"/>
              <a:gd name="connsiteY5" fmla="*/ 5638800 h 5638800"/>
              <a:gd name="connisteX6" fmla="*/ 203200 w 6934200"/>
              <a:gd name="connsiteY6" fmla="*/ 5638800 h 5638800"/>
              <a:gd name="connisteX7" fmla="*/ 0 w 6934200"/>
              <a:gd name="connsiteY7" fmla="*/ 5435600 h 5638800"/>
              <a:gd name="connisteX8" fmla="*/ 0 w 6934200"/>
              <a:gd name="connsiteY8" fmla="*/ 203200 h 5638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6934200" h="5638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6731000" y="0"/>
                </a:lnTo>
                <a:cubicBezTo>
                  <a:pt x="6843224" y="0"/>
                  <a:pt x="6934200" y="90976"/>
                  <a:pt x="6934200" y="203200"/>
                </a:cubicBezTo>
                <a:lnTo>
                  <a:pt x="6934200" y="5435600"/>
                </a:lnTo>
                <a:cubicBezTo>
                  <a:pt x="6934200" y="5547824"/>
                  <a:pt x="6843224" y="5638800"/>
                  <a:pt x="6731000" y="5638800"/>
                </a:cubicBezTo>
                <a:lnTo>
                  <a:pt x="203200" y="5638800"/>
                </a:lnTo>
                <a:cubicBezTo>
                  <a:pt x="90976" y="5638800"/>
                  <a:pt x="0" y="5547824"/>
                  <a:pt x="0" y="54356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3" name="装饰  2"/>
          <p:cNvSpPr>
            <a:spLocks noGrp="1"/>
          </p:cNvSpPr>
          <p:nvPr>
            <p:ph type="body" idx="16391" hasCustomPrompt="1"/>
            <p:custDataLst>
              <p:tags r:id="rId7"/>
            </p:custDataLst>
          </p:nvPr>
        </p:nvSpPr>
        <p:spPr>
          <a:xfrm>
            <a:off x="609600" y="3403600"/>
            <a:ext cx="50800" cy="1117600"/>
          </a:xfrm>
          <a:custGeom>
            <a:avLst/>
            <a:gdLst>
              <a:gd name="connisteX0" fmla="*/ 0 w 50800"/>
              <a:gd name="connsiteY0" fmla="*/ 25400 h 1117600"/>
              <a:gd name="connisteX1" fmla="*/ 25400 w 50800"/>
              <a:gd name="connsiteY1" fmla="*/ 0 h 1117600"/>
              <a:gd name="connisteX2" fmla="*/ 25400 w 50800"/>
              <a:gd name="connsiteY2" fmla="*/ 0 h 1117600"/>
              <a:gd name="connisteX3" fmla="*/ 50800 w 50800"/>
              <a:gd name="connsiteY3" fmla="*/ 25400 h 1117600"/>
              <a:gd name="connisteX4" fmla="*/ 50800 w 50800"/>
              <a:gd name="connsiteY4" fmla="*/ 1092200 h 1117600"/>
              <a:gd name="connisteX5" fmla="*/ 25400 w 50800"/>
              <a:gd name="connsiteY5" fmla="*/ 1117600 h 1117600"/>
              <a:gd name="connisteX6" fmla="*/ 25400 w 50800"/>
              <a:gd name="connsiteY6" fmla="*/ 1117600 h 1117600"/>
              <a:gd name="connisteX7" fmla="*/ 0 w 50800"/>
              <a:gd name="connsiteY7" fmla="*/ 1092200 h 1117600"/>
              <a:gd name="connisteX8" fmla="*/ 0 w 50800"/>
              <a:gd name="connsiteY8" fmla="*/ 25400 h 1117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0800" h="11176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1092200"/>
                </a:lnTo>
                <a:cubicBezTo>
                  <a:pt x="50800" y="1106228"/>
                  <a:pt x="39428" y="1117600"/>
                  <a:pt x="25400" y="1117600"/>
                </a:cubicBezTo>
                <a:lnTo>
                  <a:pt x="25400" y="1117600"/>
                </a:lnTo>
                <a:cubicBezTo>
                  <a:pt x="11372" y="1117600"/>
                  <a:pt x="0" y="1106228"/>
                  <a:pt x="0" y="10922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6" hasCustomPrompt="1"/>
            <p:custDataLst>
              <p:tags r:id="rId8"/>
            </p:custDataLst>
          </p:nvPr>
        </p:nvSpPr>
        <p:spPr>
          <a:xfrm>
            <a:off x="762000" y="3403600"/>
            <a:ext cx="32766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9"/>
            </p:custDataLst>
          </p:nvPr>
        </p:nvSpPr>
        <p:spPr>
          <a:xfrm>
            <a:off x="762000" y="3911600"/>
            <a:ext cx="32766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6" name="装饰  5"/>
          <p:cNvSpPr>
            <a:spLocks noGrp="1"/>
          </p:cNvSpPr>
          <p:nvPr>
            <p:ph type="body" idx="16392" hasCustomPrompt="1"/>
            <p:custDataLst>
              <p:tags r:id="rId10"/>
            </p:custDataLst>
          </p:nvPr>
        </p:nvSpPr>
        <p:spPr>
          <a:xfrm>
            <a:off x="609600" y="5130800"/>
            <a:ext cx="50800" cy="1117600"/>
          </a:xfrm>
          <a:custGeom>
            <a:avLst/>
            <a:gdLst>
              <a:gd name="connisteX0" fmla="*/ 0 w 50800"/>
              <a:gd name="connsiteY0" fmla="*/ 25400 h 1117600"/>
              <a:gd name="connisteX1" fmla="*/ 25400 w 50800"/>
              <a:gd name="connsiteY1" fmla="*/ 0 h 1117600"/>
              <a:gd name="connisteX2" fmla="*/ 25400 w 50800"/>
              <a:gd name="connsiteY2" fmla="*/ 0 h 1117600"/>
              <a:gd name="connisteX3" fmla="*/ 50800 w 50800"/>
              <a:gd name="connsiteY3" fmla="*/ 25400 h 1117600"/>
              <a:gd name="connisteX4" fmla="*/ 50800 w 50800"/>
              <a:gd name="connsiteY4" fmla="*/ 1092200 h 1117600"/>
              <a:gd name="connisteX5" fmla="*/ 25400 w 50800"/>
              <a:gd name="connsiteY5" fmla="*/ 1117600 h 1117600"/>
              <a:gd name="connisteX6" fmla="*/ 25400 w 50800"/>
              <a:gd name="connsiteY6" fmla="*/ 1117600 h 1117600"/>
              <a:gd name="connisteX7" fmla="*/ 0 w 50800"/>
              <a:gd name="connsiteY7" fmla="*/ 1092200 h 1117600"/>
              <a:gd name="connisteX8" fmla="*/ 0 w 50800"/>
              <a:gd name="connsiteY8" fmla="*/ 25400 h 1117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0800" h="11176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1092200"/>
                </a:lnTo>
                <a:cubicBezTo>
                  <a:pt x="50800" y="1106228"/>
                  <a:pt x="39428" y="1117600"/>
                  <a:pt x="25400" y="1117600"/>
                </a:cubicBezTo>
                <a:lnTo>
                  <a:pt x="25400" y="1117600"/>
                </a:lnTo>
                <a:cubicBezTo>
                  <a:pt x="11372" y="1117600"/>
                  <a:pt x="0" y="1106228"/>
                  <a:pt x="0" y="10922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7" name="文本占位符 16"/>
          <p:cNvSpPr>
            <a:spLocks noGrp="1"/>
          </p:cNvSpPr>
          <p:nvPr>
            <p:ph type="body" idx="16388" hasCustomPrompt="1"/>
            <p:custDataLst>
              <p:tags r:id="rId11"/>
            </p:custDataLst>
          </p:nvPr>
        </p:nvSpPr>
        <p:spPr>
          <a:xfrm>
            <a:off x="762000" y="5130800"/>
            <a:ext cx="32766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8" name="文本占位符 17"/>
          <p:cNvSpPr>
            <a:spLocks noGrp="1"/>
          </p:cNvSpPr>
          <p:nvPr>
            <p:ph type="body" idx="16389" hasCustomPrompt="1"/>
            <p:custDataLst>
              <p:tags r:id="rId12"/>
            </p:custDataLst>
          </p:nvPr>
        </p:nvSpPr>
        <p:spPr>
          <a:xfrm>
            <a:off x="762000" y="5638800"/>
            <a:ext cx="32766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67_7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内容占位符 11"/>
          <p:cNvSpPr>
            <a:spLocks noGrp="1"/>
          </p:cNvSpPr>
          <p:nvPr>
            <p:ph idx="16390" hasCustomPrompt="1"/>
            <p:custDataLst>
              <p:tags r:id="rId6"/>
            </p:custDataLst>
          </p:nvPr>
        </p:nvSpPr>
        <p:spPr>
          <a:xfrm>
            <a:off x="609600" y="1524000"/>
            <a:ext cx="5334000" cy="3556000"/>
          </a:xfrm>
          <a:custGeom>
            <a:avLst/>
            <a:gdLst>
              <a:gd name="connisteX0" fmla="*/ 0 w 5334000"/>
              <a:gd name="connsiteY0" fmla="*/ 203200 h 3556000"/>
              <a:gd name="connisteX1" fmla="*/ 203200 w 5334000"/>
              <a:gd name="connsiteY1" fmla="*/ 0 h 3556000"/>
              <a:gd name="connisteX2" fmla="*/ 5130800 w 5334000"/>
              <a:gd name="connsiteY2" fmla="*/ 0 h 3556000"/>
              <a:gd name="connisteX3" fmla="*/ 5334000 w 5334000"/>
              <a:gd name="connsiteY3" fmla="*/ 203200 h 3556000"/>
              <a:gd name="connisteX4" fmla="*/ 5334000 w 5334000"/>
              <a:gd name="connsiteY4" fmla="*/ 3352800 h 3556000"/>
              <a:gd name="connisteX5" fmla="*/ 5130800 w 5334000"/>
              <a:gd name="connsiteY5" fmla="*/ 3556000 h 3556000"/>
              <a:gd name="connisteX6" fmla="*/ 203200 w 5334000"/>
              <a:gd name="connsiteY6" fmla="*/ 3556000 h 3556000"/>
              <a:gd name="connisteX7" fmla="*/ 0 w 5334000"/>
              <a:gd name="connsiteY7" fmla="*/ 3352800 h 3556000"/>
              <a:gd name="connisteX8" fmla="*/ 0 w 5334000"/>
              <a:gd name="connsiteY8" fmla="*/ 203200 h 3556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334000" h="35560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130800" y="0"/>
                </a:lnTo>
                <a:cubicBezTo>
                  <a:pt x="5243024" y="0"/>
                  <a:pt x="5334000" y="90976"/>
                  <a:pt x="5334000" y="203200"/>
                </a:cubicBezTo>
                <a:lnTo>
                  <a:pt x="5334000" y="3352800"/>
                </a:lnTo>
                <a:cubicBezTo>
                  <a:pt x="5334000" y="3465024"/>
                  <a:pt x="5243024" y="3556000"/>
                  <a:pt x="5130800" y="3556000"/>
                </a:cubicBezTo>
                <a:lnTo>
                  <a:pt x="203200" y="3556000"/>
                </a:lnTo>
                <a:cubicBezTo>
                  <a:pt x="90976" y="3556000"/>
                  <a:pt x="0" y="3465024"/>
                  <a:pt x="0" y="33528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3" name="文本占位符 12"/>
          <p:cNvSpPr>
            <a:spLocks noGrp="1"/>
          </p:cNvSpPr>
          <p:nvPr>
            <p:ph type="body" idx="16386" hasCustomPrompt="1"/>
            <p:custDataLst>
              <p:tags r:id="rId7"/>
            </p:custDataLst>
          </p:nvPr>
        </p:nvSpPr>
        <p:spPr>
          <a:xfrm>
            <a:off x="609600" y="5384800"/>
            <a:ext cx="5334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7" hasCustomPrompt="1"/>
            <p:custDataLst>
              <p:tags r:id="rId8"/>
            </p:custDataLst>
          </p:nvPr>
        </p:nvSpPr>
        <p:spPr>
          <a:xfrm>
            <a:off x="609600" y="5943600"/>
            <a:ext cx="5334000" cy="304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5" name="内容占位符 14"/>
          <p:cNvSpPr>
            <a:spLocks noGrp="1"/>
          </p:cNvSpPr>
          <p:nvPr>
            <p:ph idx="16391" hasCustomPrompt="1"/>
            <p:custDataLst>
              <p:tags r:id="rId9"/>
            </p:custDataLst>
          </p:nvPr>
        </p:nvSpPr>
        <p:spPr>
          <a:xfrm>
            <a:off x="6248400" y="1524000"/>
            <a:ext cx="5334000" cy="3556000"/>
          </a:xfrm>
          <a:custGeom>
            <a:avLst/>
            <a:gdLst>
              <a:gd name="connisteX0" fmla="*/ 0 w 5334000"/>
              <a:gd name="connsiteY0" fmla="*/ 203200 h 3556000"/>
              <a:gd name="connisteX1" fmla="*/ 203200 w 5334000"/>
              <a:gd name="connsiteY1" fmla="*/ 0 h 3556000"/>
              <a:gd name="connisteX2" fmla="*/ 5130800 w 5334000"/>
              <a:gd name="connsiteY2" fmla="*/ 0 h 3556000"/>
              <a:gd name="connisteX3" fmla="*/ 5334000 w 5334000"/>
              <a:gd name="connsiteY3" fmla="*/ 203200 h 3556000"/>
              <a:gd name="connisteX4" fmla="*/ 5334000 w 5334000"/>
              <a:gd name="connsiteY4" fmla="*/ 3352800 h 3556000"/>
              <a:gd name="connisteX5" fmla="*/ 5130800 w 5334000"/>
              <a:gd name="connsiteY5" fmla="*/ 3556000 h 3556000"/>
              <a:gd name="connisteX6" fmla="*/ 203200 w 5334000"/>
              <a:gd name="connsiteY6" fmla="*/ 3556000 h 3556000"/>
              <a:gd name="connisteX7" fmla="*/ 0 w 5334000"/>
              <a:gd name="connsiteY7" fmla="*/ 3352800 h 3556000"/>
              <a:gd name="connisteX8" fmla="*/ 0 w 5334000"/>
              <a:gd name="connsiteY8" fmla="*/ 203200 h 3556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334000" h="35560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130800" y="0"/>
                </a:lnTo>
                <a:cubicBezTo>
                  <a:pt x="5243024" y="0"/>
                  <a:pt x="5334000" y="90976"/>
                  <a:pt x="5334000" y="203200"/>
                </a:cubicBezTo>
                <a:lnTo>
                  <a:pt x="5334000" y="3352800"/>
                </a:lnTo>
                <a:cubicBezTo>
                  <a:pt x="5334000" y="3465024"/>
                  <a:pt x="5243024" y="3556000"/>
                  <a:pt x="5130800" y="3556000"/>
                </a:cubicBezTo>
                <a:lnTo>
                  <a:pt x="203200" y="3556000"/>
                </a:lnTo>
                <a:cubicBezTo>
                  <a:pt x="90976" y="3556000"/>
                  <a:pt x="0" y="3465024"/>
                  <a:pt x="0" y="33528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6" name="文本占位符 15"/>
          <p:cNvSpPr>
            <a:spLocks noGrp="1"/>
          </p:cNvSpPr>
          <p:nvPr>
            <p:ph type="body" idx="16388" hasCustomPrompt="1"/>
            <p:custDataLst>
              <p:tags r:id="rId10"/>
            </p:custDataLst>
          </p:nvPr>
        </p:nvSpPr>
        <p:spPr>
          <a:xfrm>
            <a:off x="6248400" y="5384800"/>
            <a:ext cx="5334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7" name="文本占位符 16"/>
          <p:cNvSpPr>
            <a:spLocks noGrp="1"/>
          </p:cNvSpPr>
          <p:nvPr>
            <p:ph type="body" idx="16389" hasCustomPrompt="1"/>
            <p:custDataLst>
              <p:tags r:id="rId11"/>
            </p:custDataLst>
          </p:nvPr>
        </p:nvSpPr>
        <p:spPr>
          <a:xfrm>
            <a:off x="6248400" y="5943600"/>
            <a:ext cx="5334000" cy="304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34_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图片占位符 11"/>
          <p:cNvSpPr>
            <a:spLocks noGrp="1"/>
          </p:cNvSpPr>
          <p:nvPr>
            <p:ph type="pic" idx="16390" hasCustomPrompt="1"/>
            <p:custDataLst>
              <p:tags r:id="rId6"/>
            </p:custDataLst>
          </p:nvPr>
        </p:nvSpPr>
        <p:spPr>
          <a:xfrm>
            <a:off x="2032000" y="2108200"/>
            <a:ext cx="2336800" cy="2336800"/>
          </a:xfrm>
          <a:custGeom>
            <a:avLst/>
            <a:gdLst>
              <a:gd name="connisteX0" fmla="*/ 0 w 2336800"/>
              <a:gd name="connsiteY0" fmla="*/ 1168400 h 2336800"/>
              <a:gd name="connisteX1" fmla="*/ 1168400 w 2336800"/>
              <a:gd name="connsiteY1" fmla="*/ 0 h 2336800"/>
              <a:gd name="connisteX2" fmla="*/ 1168400 w 2336800"/>
              <a:gd name="connsiteY2" fmla="*/ 0 h 2336800"/>
              <a:gd name="connisteX3" fmla="*/ 2336800 w 2336800"/>
              <a:gd name="connsiteY3" fmla="*/ 1168400 h 2336800"/>
              <a:gd name="connisteX4" fmla="*/ 2336800 w 2336800"/>
              <a:gd name="connsiteY4" fmla="*/ 1168400 h 2336800"/>
              <a:gd name="connisteX5" fmla="*/ 1168400 w 2336800"/>
              <a:gd name="connsiteY5" fmla="*/ 2336800 h 2336800"/>
              <a:gd name="connisteX6" fmla="*/ 1168400 w 2336800"/>
              <a:gd name="connsiteY6" fmla="*/ 2336800 h 2336800"/>
              <a:gd name="connisteX7" fmla="*/ 0 w 2336800"/>
              <a:gd name="connsiteY7" fmla="*/ 1168400 h 2336800"/>
              <a:gd name="connisteX8" fmla="*/ 0 w 2336800"/>
              <a:gd name="connsiteY8" fmla="*/ 1168400 h 2336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2336800" h="2336800">
                <a:moveTo>
                  <a:pt x="0" y="1168400"/>
                </a:moveTo>
                <a:cubicBezTo>
                  <a:pt x="0" y="523110"/>
                  <a:pt x="523110" y="0"/>
                  <a:pt x="1168400" y="0"/>
                </a:cubicBezTo>
                <a:lnTo>
                  <a:pt x="1168400" y="0"/>
                </a:lnTo>
                <a:cubicBezTo>
                  <a:pt x="1813690" y="0"/>
                  <a:pt x="2336800" y="523110"/>
                  <a:pt x="2336800" y="1168400"/>
                </a:cubicBezTo>
                <a:lnTo>
                  <a:pt x="2336800" y="1168400"/>
                </a:lnTo>
                <a:cubicBezTo>
                  <a:pt x="2336800" y="1813690"/>
                  <a:pt x="1813690" y="2336800"/>
                  <a:pt x="1168400" y="2336800"/>
                </a:cubicBezTo>
                <a:lnTo>
                  <a:pt x="1168400" y="2336800"/>
                </a:lnTo>
                <a:cubicBezTo>
                  <a:pt x="523110" y="2336800"/>
                  <a:pt x="0" y="1813690"/>
                  <a:pt x="0" y="1168400"/>
                </a:cubicBezTo>
                <a:lnTo>
                  <a:pt x="0" y="11684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3" name="文本占位符 12"/>
          <p:cNvSpPr>
            <a:spLocks noGrp="1"/>
          </p:cNvSpPr>
          <p:nvPr>
            <p:ph type="body" idx="16386" hasCustomPrompt="1"/>
            <p:custDataLst>
              <p:tags r:id="rId7"/>
            </p:custDataLst>
          </p:nvPr>
        </p:nvSpPr>
        <p:spPr>
          <a:xfrm>
            <a:off x="609600" y="4800600"/>
            <a:ext cx="51816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7" hasCustomPrompt="1"/>
            <p:custDataLst>
              <p:tags r:id="rId8"/>
            </p:custDataLst>
          </p:nvPr>
        </p:nvSpPr>
        <p:spPr>
          <a:xfrm>
            <a:off x="609600" y="5359400"/>
            <a:ext cx="5181600" cy="3048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5" name="图片占位符 14"/>
          <p:cNvSpPr>
            <a:spLocks noGrp="1"/>
          </p:cNvSpPr>
          <p:nvPr>
            <p:ph type="pic" idx="16391" hasCustomPrompt="1"/>
            <p:custDataLst>
              <p:tags r:id="rId9"/>
            </p:custDataLst>
          </p:nvPr>
        </p:nvSpPr>
        <p:spPr>
          <a:xfrm>
            <a:off x="7823200" y="2108200"/>
            <a:ext cx="2336800" cy="2336800"/>
          </a:xfrm>
          <a:custGeom>
            <a:avLst/>
            <a:gdLst>
              <a:gd name="connisteX0" fmla="*/ 0 w 2336800"/>
              <a:gd name="connsiteY0" fmla="*/ 1168400 h 2336800"/>
              <a:gd name="connisteX1" fmla="*/ 1168400 w 2336800"/>
              <a:gd name="connsiteY1" fmla="*/ 0 h 2336800"/>
              <a:gd name="connisteX2" fmla="*/ 1168400 w 2336800"/>
              <a:gd name="connsiteY2" fmla="*/ 0 h 2336800"/>
              <a:gd name="connisteX3" fmla="*/ 2336800 w 2336800"/>
              <a:gd name="connsiteY3" fmla="*/ 1168400 h 2336800"/>
              <a:gd name="connisteX4" fmla="*/ 2336800 w 2336800"/>
              <a:gd name="connsiteY4" fmla="*/ 1168400 h 2336800"/>
              <a:gd name="connisteX5" fmla="*/ 1168400 w 2336800"/>
              <a:gd name="connsiteY5" fmla="*/ 2336800 h 2336800"/>
              <a:gd name="connisteX6" fmla="*/ 1168400 w 2336800"/>
              <a:gd name="connsiteY6" fmla="*/ 2336800 h 2336800"/>
              <a:gd name="connisteX7" fmla="*/ 0 w 2336800"/>
              <a:gd name="connsiteY7" fmla="*/ 1168400 h 2336800"/>
              <a:gd name="connisteX8" fmla="*/ 0 w 2336800"/>
              <a:gd name="connsiteY8" fmla="*/ 1168400 h 2336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2336800" h="2336800">
                <a:moveTo>
                  <a:pt x="0" y="1168400"/>
                </a:moveTo>
                <a:cubicBezTo>
                  <a:pt x="0" y="523110"/>
                  <a:pt x="523110" y="0"/>
                  <a:pt x="1168400" y="0"/>
                </a:cubicBezTo>
                <a:lnTo>
                  <a:pt x="1168400" y="0"/>
                </a:lnTo>
                <a:cubicBezTo>
                  <a:pt x="1813690" y="0"/>
                  <a:pt x="2336800" y="523110"/>
                  <a:pt x="2336800" y="1168400"/>
                </a:cubicBezTo>
                <a:lnTo>
                  <a:pt x="2336800" y="1168400"/>
                </a:lnTo>
                <a:cubicBezTo>
                  <a:pt x="2336800" y="1813690"/>
                  <a:pt x="1813690" y="2336800"/>
                  <a:pt x="1168400" y="2336800"/>
                </a:cubicBezTo>
                <a:lnTo>
                  <a:pt x="1168400" y="2336800"/>
                </a:lnTo>
                <a:cubicBezTo>
                  <a:pt x="523110" y="2336800"/>
                  <a:pt x="0" y="1813690"/>
                  <a:pt x="0" y="1168400"/>
                </a:cubicBezTo>
                <a:lnTo>
                  <a:pt x="0" y="11684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6" name="文本占位符 15"/>
          <p:cNvSpPr>
            <a:spLocks noGrp="1"/>
          </p:cNvSpPr>
          <p:nvPr>
            <p:ph type="body" idx="16388" hasCustomPrompt="1"/>
            <p:custDataLst>
              <p:tags r:id="rId10"/>
            </p:custDataLst>
          </p:nvPr>
        </p:nvSpPr>
        <p:spPr>
          <a:xfrm>
            <a:off x="6400800" y="4800600"/>
            <a:ext cx="51816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7" name="文本占位符 16"/>
          <p:cNvSpPr>
            <a:spLocks noGrp="1"/>
          </p:cNvSpPr>
          <p:nvPr>
            <p:ph type="body" idx="16389" hasCustomPrompt="1"/>
            <p:custDataLst>
              <p:tags r:id="rId11"/>
            </p:custDataLst>
          </p:nvPr>
        </p:nvSpPr>
        <p:spPr>
          <a:xfrm>
            <a:off x="6400800" y="5359400"/>
            <a:ext cx="5181600" cy="3048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65_2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内容占位符 11"/>
          <p:cNvSpPr>
            <a:spLocks noGrp="1"/>
          </p:cNvSpPr>
          <p:nvPr>
            <p:ph idx="16394" hasCustomPrompt="1"/>
            <p:custDataLst>
              <p:tags r:id="rId6"/>
            </p:custDataLst>
          </p:nvPr>
        </p:nvSpPr>
        <p:spPr>
          <a:xfrm>
            <a:off x="609600" y="1524000"/>
            <a:ext cx="5486400" cy="4724400"/>
          </a:xfrm>
          <a:custGeom>
            <a:avLst/>
            <a:gdLst>
              <a:gd name="connisteX0" fmla="*/ 0 w 5486400"/>
              <a:gd name="connsiteY0" fmla="*/ 203200 h 4724400"/>
              <a:gd name="connisteX1" fmla="*/ 203200 w 5486400"/>
              <a:gd name="connsiteY1" fmla="*/ 0 h 4724400"/>
              <a:gd name="connisteX2" fmla="*/ 5283200 w 5486400"/>
              <a:gd name="connsiteY2" fmla="*/ 0 h 4724400"/>
              <a:gd name="connisteX3" fmla="*/ 5486400 w 5486400"/>
              <a:gd name="connsiteY3" fmla="*/ 203200 h 4724400"/>
              <a:gd name="connisteX4" fmla="*/ 5486400 w 5486400"/>
              <a:gd name="connsiteY4" fmla="*/ 4521200 h 4724400"/>
              <a:gd name="connisteX5" fmla="*/ 5283200 w 5486400"/>
              <a:gd name="connsiteY5" fmla="*/ 4724400 h 4724400"/>
              <a:gd name="connisteX6" fmla="*/ 203200 w 5486400"/>
              <a:gd name="connsiteY6" fmla="*/ 4724400 h 4724400"/>
              <a:gd name="connisteX7" fmla="*/ 0 w 5486400"/>
              <a:gd name="connsiteY7" fmla="*/ 4521200 h 4724400"/>
              <a:gd name="connisteX8" fmla="*/ 0 w 5486400"/>
              <a:gd name="connsiteY8" fmla="*/ 20320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486400" h="4724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283200" y="0"/>
                </a:lnTo>
                <a:cubicBezTo>
                  <a:pt x="5395424" y="0"/>
                  <a:pt x="5486400" y="90976"/>
                  <a:pt x="5486400" y="203200"/>
                </a:cubicBezTo>
                <a:lnTo>
                  <a:pt x="5486400" y="4521200"/>
                </a:lnTo>
                <a:cubicBezTo>
                  <a:pt x="5486400" y="4633424"/>
                  <a:pt x="5395424" y="4724400"/>
                  <a:pt x="5283200" y="4724400"/>
                </a:cubicBezTo>
                <a:lnTo>
                  <a:pt x="203200" y="4724400"/>
                </a:lnTo>
                <a:cubicBezTo>
                  <a:pt x="90976" y="4724400"/>
                  <a:pt x="0" y="4633424"/>
                  <a:pt x="0" y="45212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3" name="文本占位符 12"/>
          <p:cNvSpPr>
            <a:spLocks noGrp="1"/>
          </p:cNvSpPr>
          <p:nvPr>
            <p:ph type="body" idx="16386" hasCustomPrompt="1"/>
            <p:custDataLst>
              <p:tags r:id="rId7"/>
            </p:custDataLst>
          </p:nvPr>
        </p:nvSpPr>
        <p:spPr>
          <a:xfrm>
            <a:off x="6553200" y="1879600"/>
            <a:ext cx="2286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项标题</a:t>
            </a:r>
            <a:endParaRPr lang="zh-CN" altLang="en-US" smtClean="0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7" hasCustomPrompt="1"/>
            <p:custDataLst>
              <p:tags r:id="rId8"/>
            </p:custDataLst>
          </p:nvPr>
        </p:nvSpPr>
        <p:spPr>
          <a:xfrm>
            <a:off x="6553200" y="2438400"/>
            <a:ext cx="22860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5" name="文本占位符 14"/>
          <p:cNvSpPr>
            <a:spLocks noGrp="1"/>
          </p:cNvSpPr>
          <p:nvPr>
            <p:ph type="body" idx="16388" hasCustomPrompt="1"/>
            <p:custDataLst>
              <p:tags r:id="rId9"/>
            </p:custDataLst>
          </p:nvPr>
        </p:nvSpPr>
        <p:spPr>
          <a:xfrm>
            <a:off x="9296400" y="1879600"/>
            <a:ext cx="2286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项标题</a:t>
            </a:r>
            <a:endParaRPr lang="zh-CN" altLang="en-US" smtClean="0"/>
          </a:p>
        </p:txBody>
      </p:sp>
      <p:sp>
        <p:nvSpPr>
          <p:cNvPr id="16" name="文本占位符 15"/>
          <p:cNvSpPr>
            <a:spLocks noGrp="1"/>
          </p:cNvSpPr>
          <p:nvPr>
            <p:ph type="body" idx="16389" hasCustomPrompt="1"/>
            <p:custDataLst>
              <p:tags r:id="rId10"/>
            </p:custDataLst>
          </p:nvPr>
        </p:nvSpPr>
        <p:spPr>
          <a:xfrm>
            <a:off x="9296400" y="2438400"/>
            <a:ext cx="22860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7" name="文本占位符 16"/>
          <p:cNvSpPr>
            <a:spLocks noGrp="1"/>
          </p:cNvSpPr>
          <p:nvPr>
            <p:ph type="body" idx="16390" hasCustomPrompt="1"/>
            <p:custDataLst>
              <p:tags r:id="rId11"/>
            </p:custDataLst>
          </p:nvPr>
        </p:nvSpPr>
        <p:spPr>
          <a:xfrm>
            <a:off x="6553200" y="4114800"/>
            <a:ext cx="2286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项标题</a:t>
            </a:r>
            <a:endParaRPr lang="zh-CN" altLang="en-US" smtClean="0"/>
          </a:p>
        </p:txBody>
      </p:sp>
      <p:sp>
        <p:nvSpPr>
          <p:cNvPr id="18" name="文本占位符 17"/>
          <p:cNvSpPr>
            <a:spLocks noGrp="1"/>
          </p:cNvSpPr>
          <p:nvPr>
            <p:ph type="body" idx="16391" hasCustomPrompt="1"/>
            <p:custDataLst>
              <p:tags r:id="rId12"/>
            </p:custDataLst>
          </p:nvPr>
        </p:nvSpPr>
        <p:spPr>
          <a:xfrm>
            <a:off x="6553200" y="4673600"/>
            <a:ext cx="22860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9" name="文本占位符 18"/>
          <p:cNvSpPr>
            <a:spLocks noGrp="1"/>
          </p:cNvSpPr>
          <p:nvPr>
            <p:ph type="body" idx="16392" hasCustomPrompt="1"/>
            <p:custDataLst>
              <p:tags r:id="rId13"/>
            </p:custDataLst>
          </p:nvPr>
        </p:nvSpPr>
        <p:spPr>
          <a:xfrm>
            <a:off x="9296400" y="4114800"/>
            <a:ext cx="2286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项标题</a:t>
            </a:r>
            <a:endParaRPr lang="zh-CN" altLang="en-US" smtClean="0"/>
          </a:p>
        </p:txBody>
      </p:sp>
      <p:sp>
        <p:nvSpPr>
          <p:cNvPr id="20" name="文本占位符 19"/>
          <p:cNvSpPr>
            <a:spLocks noGrp="1"/>
          </p:cNvSpPr>
          <p:nvPr>
            <p:ph type="body" idx="16393" hasCustomPrompt="1"/>
            <p:custDataLst>
              <p:tags r:id="rId14"/>
            </p:custDataLst>
          </p:nvPr>
        </p:nvSpPr>
        <p:spPr>
          <a:xfrm>
            <a:off x="9296400" y="4673600"/>
            <a:ext cx="22860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60_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内容占位符 11"/>
          <p:cNvSpPr>
            <a:spLocks noGrp="1"/>
          </p:cNvSpPr>
          <p:nvPr>
            <p:ph idx="16388" hasCustomPrompt="1"/>
            <p:custDataLst>
              <p:tags r:id="rId6"/>
            </p:custDataLst>
          </p:nvPr>
        </p:nvSpPr>
        <p:spPr>
          <a:xfrm>
            <a:off x="609600" y="1524000"/>
            <a:ext cx="6934200" cy="4724400"/>
          </a:xfrm>
          <a:custGeom>
            <a:avLst/>
            <a:gdLst>
              <a:gd name="connisteX0" fmla="*/ 0 w 6934200"/>
              <a:gd name="connsiteY0" fmla="*/ 203200 h 4724400"/>
              <a:gd name="connisteX1" fmla="*/ 203200 w 6934200"/>
              <a:gd name="connsiteY1" fmla="*/ 0 h 4724400"/>
              <a:gd name="connisteX2" fmla="*/ 6934200 w 6934200"/>
              <a:gd name="connsiteY2" fmla="*/ 0 h 4724400"/>
              <a:gd name="connisteX3" fmla="*/ 6934200 w 6934200"/>
              <a:gd name="connsiteY3" fmla="*/ 4724400 h 4724400"/>
              <a:gd name="connisteX4" fmla="*/ 203200 w 6934200"/>
              <a:gd name="connsiteY4" fmla="*/ 4724400 h 4724400"/>
              <a:gd name="connisteX5" fmla="*/ 0 w 6934200"/>
              <a:gd name="connsiteY5" fmla="*/ 4521200 h 4724400"/>
              <a:gd name="connisteX6" fmla="*/ 0 w 6934200"/>
              <a:gd name="connsiteY6" fmla="*/ 20320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6934200" h="4724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6934200" y="0"/>
                </a:lnTo>
                <a:lnTo>
                  <a:pt x="6934200" y="4724400"/>
                </a:lnTo>
                <a:lnTo>
                  <a:pt x="203200" y="4724400"/>
                </a:lnTo>
                <a:cubicBezTo>
                  <a:pt x="90976" y="4724400"/>
                  <a:pt x="0" y="4633424"/>
                  <a:pt x="0" y="45212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3" name="装饰  2"/>
          <p:cNvSpPr>
            <a:spLocks noGrp="1"/>
          </p:cNvSpPr>
          <p:nvPr>
            <p:ph type="body" idx="16389" hasCustomPrompt="1"/>
            <p:custDataLst>
              <p:tags r:id="rId7"/>
            </p:custDataLst>
          </p:nvPr>
        </p:nvSpPr>
        <p:spPr>
          <a:xfrm>
            <a:off x="7543800" y="1524000"/>
            <a:ext cx="4038600" cy="4724400"/>
          </a:xfrm>
          <a:custGeom>
            <a:avLst/>
            <a:gdLst>
              <a:gd name="connisteX0" fmla="*/ 0 w 4038600"/>
              <a:gd name="connsiteY0" fmla="*/ 0 h 4724400"/>
              <a:gd name="connisteX1" fmla="*/ 3835400 w 4038600"/>
              <a:gd name="connsiteY1" fmla="*/ 0 h 4724400"/>
              <a:gd name="connisteX2" fmla="*/ 4038600 w 4038600"/>
              <a:gd name="connsiteY2" fmla="*/ 203200 h 4724400"/>
              <a:gd name="connisteX3" fmla="*/ 4038600 w 4038600"/>
              <a:gd name="connsiteY3" fmla="*/ 4521200 h 4724400"/>
              <a:gd name="connisteX4" fmla="*/ 3835400 w 4038600"/>
              <a:gd name="connsiteY4" fmla="*/ 4724400 h 4724400"/>
              <a:gd name="connisteX5" fmla="*/ 0 w 4038600"/>
              <a:gd name="connsiteY5" fmla="*/ 4724400 h 4724400"/>
              <a:gd name="connisteX6" fmla="*/ 0 w 4038600"/>
              <a:gd name="connsiteY6" fmla="*/ 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4038600" h="4724400">
                <a:moveTo>
                  <a:pt x="0" y="0"/>
                </a:moveTo>
                <a:lnTo>
                  <a:pt x="3835400" y="0"/>
                </a:lnTo>
                <a:cubicBezTo>
                  <a:pt x="3947624" y="0"/>
                  <a:pt x="4038600" y="90976"/>
                  <a:pt x="4038600" y="203200"/>
                </a:cubicBezTo>
                <a:lnTo>
                  <a:pt x="4038600" y="4521200"/>
                </a:lnTo>
                <a:cubicBezTo>
                  <a:pt x="4038600" y="4633424"/>
                  <a:pt x="3947624" y="4724400"/>
                  <a:pt x="3835400" y="4724400"/>
                </a:cubicBezTo>
                <a:lnTo>
                  <a:pt x="0" y="47244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6" hasCustomPrompt="1"/>
            <p:custDataLst>
              <p:tags r:id="rId8"/>
            </p:custDataLst>
          </p:nvPr>
        </p:nvSpPr>
        <p:spPr>
          <a:xfrm>
            <a:off x="8001000" y="3302000"/>
            <a:ext cx="3124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9"/>
            </p:custDataLst>
          </p:nvPr>
        </p:nvSpPr>
        <p:spPr>
          <a:xfrm>
            <a:off x="8001000" y="3860800"/>
            <a:ext cx="31242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24_27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23622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文本占位符 11"/>
          <p:cNvSpPr>
            <a:spLocks noGrp="1"/>
          </p:cNvSpPr>
          <p:nvPr>
            <p:ph type="body" idx="16386" hasCustomPrompt="1"/>
            <p:custDataLst>
              <p:tags r:id="rId6"/>
            </p:custDataLst>
          </p:nvPr>
        </p:nvSpPr>
        <p:spPr>
          <a:xfrm>
            <a:off x="609600" y="2667000"/>
            <a:ext cx="2362200" cy="30480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单击此处添加正文</a:t>
            </a:r>
            <a:endParaRPr lang="zh-CN" altLang="en-US" smtClean="0"/>
          </a:p>
        </p:txBody>
      </p:sp>
      <p:sp>
        <p:nvSpPr>
          <p:cNvPr id="13" name="装饰  2"/>
          <p:cNvSpPr>
            <a:spLocks noGrp="1"/>
          </p:cNvSpPr>
          <p:nvPr>
            <p:ph type="body" idx="16395" hasCustomPrompt="1"/>
            <p:custDataLst>
              <p:tags r:id="rId7"/>
            </p:custDataLst>
          </p:nvPr>
        </p:nvSpPr>
        <p:spPr>
          <a:xfrm>
            <a:off x="3581400" y="609600"/>
            <a:ext cx="3924300" cy="2743200"/>
          </a:xfrm>
          <a:custGeom>
            <a:avLst/>
            <a:gdLst>
              <a:gd name="connisteX0" fmla="*/ 0 w 3924300"/>
              <a:gd name="connsiteY0" fmla="*/ 203200 h 2743200"/>
              <a:gd name="connisteX1" fmla="*/ 203200 w 3924300"/>
              <a:gd name="connsiteY1" fmla="*/ 0 h 2743200"/>
              <a:gd name="connisteX2" fmla="*/ 3721100 w 3924300"/>
              <a:gd name="connsiteY2" fmla="*/ 0 h 2743200"/>
              <a:gd name="connisteX3" fmla="*/ 3924300 w 3924300"/>
              <a:gd name="connsiteY3" fmla="*/ 203200 h 2743200"/>
              <a:gd name="connisteX4" fmla="*/ 3924300 w 3924300"/>
              <a:gd name="connsiteY4" fmla="*/ 2540000 h 2743200"/>
              <a:gd name="connisteX5" fmla="*/ 3721100 w 3924300"/>
              <a:gd name="connsiteY5" fmla="*/ 2743200 h 2743200"/>
              <a:gd name="connisteX6" fmla="*/ 203200 w 3924300"/>
              <a:gd name="connsiteY6" fmla="*/ 2743200 h 2743200"/>
              <a:gd name="connisteX7" fmla="*/ 0 w 3924300"/>
              <a:gd name="connsiteY7" fmla="*/ 2540000 h 2743200"/>
              <a:gd name="connisteX8" fmla="*/ 0 w 3924300"/>
              <a:gd name="connsiteY8" fmla="*/ 203200 h 2743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3924300" h="27432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721100" y="0"/>
                </a:lnTo>
                <a:cubicBezTo>
                  <a:pt x="3833324" y="0"/>
                  <a:pt x="3924300" y="90976"/>
                  <a:pt x="3924300" y="203200"/>
                </a:cubicBezTo>
                <a:lnTo>
                  <a:pt x="3924300" y="2540000"/>
                </a:lnTo>
                <a:cubicBezTo>
                  <a:pt x="3924300" y="2652224"/>
                  <a:pt x="3833324" y="2743200"/>
                  <a:pt x="3721100" y="2743200"/>
                </a:cubicBezTo>
                <a:lnTo>
                  <a:pt x="203200" y="2743200"/>
                </a:lnTo>
                <a:cubicBezTo>
                  <a:pt x="90976" y="2743200"/>
                  <a:pt x="0" y="2652224"/>
                  <a:pt x="0" y="25400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4" name="图片占位符 13"/>
          <p:cNvSpPr>
            <a:spLocks noGrp="1"/>
          </p:cNvSpPr>
          <p:nvPr>
            <p:ph type="pic" idx="16396" hasCustomPrompt="1"/>
            <p:custDataLst>
              <p:tags r:id="rId8"/>
            </p:custDataLst>
          </p:nvPr>
        </p:nvSpPr>
        <p:spPr>
          <a:xfrm>
            <a:off x="3886200" y="1524000"/>
            <a:ext cx="914400" cy="914400"/>
          </a:xfrm>
          <a:custGeom>
            <a:avLst/>
            <a:gdLst>
              <a:gd name="connisteX0" fmla="*/ 0 w 914400"/>
              <a:gd name="connsiteY0" fmla="*/ 457200 h 914400"/>
              <a:gd name="connisteX1" fmla="*/ 457200 w 914400"/>
              <a:gd name="connsiteY1" fmla="*/ 0 h 914400"/>
              <a:gd name="connisteX2" fmla="*/ 457200 w 914400"/>
              <a:gd name="connsiteY2" fmla="*/ 0 h 914400"/>
              <a:gd name="connisteX3" fmla="*/ 914400 w 914400"/>
              <a:gd name="connsiteY3" fmla="*/ 457200 h 914400"/>
              <a:gd name="connisteX4" fmla="*/ 914400 w 914400"/>
              <a:gd name="connsiteY4" fmla="*/ 457200 h 914400"/>
              <a:gd name="connisteX5" fmla="*/ 457200 w 914400"/>
              <a:gd name="connsiteY5" fmla="*/ 914400 h 914400"/>
              <a:gd name="connisteX6" fmla="*/ 457200 w 914400"/>
              <a:gd name="connsiteY6" fmla="*/ 914400 h 914400"/>
              <a:gd name="connisteX7" fmla="*/ 0 w 914400"/>
              <a:gd name="connsiteY7" fmla="*/ 457200 h 914400"/>
              <a:gd name="connisteX8" fmla="*/ 0 w 914400"/>
              <a:gd name="connsiteY8" fmla="*/ 457200 h 91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914400" h="914400">
                <a:moveTo>
                  <a:pt x="0" y="457200"/>
                </a:moveTo>
                <a:cubicBezTo>
                  <a:pt x="0" y="204695"/>
                  <a:pt x="204695" y="0"/>
                  <a:pt x="457200" y="0"/>
                </a:cubicBezTo>
                <a:lnTo>
                  <a:pt x="457200" y="0"/>
                </a:lnTo>
                <a:cubicBezTo>
                  <a:pt x="709705" y="0"/>
                  <a:pt x="914400" y="204695"/>
                  <a:pt x="914400" y="457200"/>
                </a:cubicBezTo>
                <a:lnTo>
                  <a:pt x="914400" y="457200"/>
                </a:lnTo>
                <a:cubicBezTo>
                  <a:pt x="914400" y="709705"/>
                  <a:pt x="709705" y="914400"/>
                  <a:pt x="457200" y="914400"/>
                </a:cubicBezTo>
                <a:lnTo>
                  <a:pt x="457200" y="914400"/>
                </a:lnTo>
                <a:cubicBezTo>
                  <a:pt x="204695" y="914400"/>
                  <a:pt x="0" y="709705"/>
                  <a:pt x="0" y="457200"/>
                </a:cubicBezTo>
                <a:lnTo>
                  <a:pt x="0" y="457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9"/>
            </p:custDataLst>
          </p:nvPr>
        </p:nvSpPr>
        <p:spPr>
          <a:xfrm>
            <a:off x="5054600" y="1270000"/>
            <a:ext cx="2146300" cy="406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项标题</a:t>
            </a:r>
            <a:endParaRPr lang="zh-CN" altLang="en-US" smtClean="0"/>
          </a:p>
        </p:txBody>
      </p:sp>
      <p:sp>
        <p:nvSpPr>
          <p:cNvPr id="16" name="文本占位符 15"/>
          <p:cNvSpPr>
            <a:spLocks noGrp="1"/>
          </p:cNvSpPr>
          <p:nvPr>
            <p:ph type="body" idx="16388" hasCustomPrompt="1"/>
            <p:custDataLst>
              <p:tags r:id="rId10"/>
            </p:custDataLst>
          </p:nvPr>
        </p:nvSpPr>
        <p:spPr>
          <a:xfrm>
            <a:off x="5054600" y="1778000"/>
            <a:ext cx="21463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7" name="装饰  6"/>
          <p:cNvSpPr>
            <a:spLocks noGrp="1"/>
          </p:cNvSpPr>
          <p:nvPr>
            <p:ph type="body" idx="16397" hasCustomPrompt="1"/>
            <p:custDataLst>
              <p:tags r:id="rId11"/>
            </p:custDataLst>
          </p:nvPr>
        </p:nvSpPr>
        <p:spPr>
          <a:xfrm>
            <a:off x="7658100" y="609600"/>
            <a:ext cx="3924300" cy="2743200"/>
          </a:xfrm>
          <a:custGeom>
            <a:avLst/>
            <a:gdLst>
              <a:gd name="connisteX0" fmla="*/ 0 w 3924300"/>
              <a:gd name="connsiteY0" fmla="*/ 203200 h 2743200"/>
              <a:gd name="connisteX1" fmla="*/ 203200 w 3924300"/>
              <a:gd name="connsiteY1" fmla="*/ 0 h 2743200"/>
              <a:gd name="connisteX2" fmla="*/ 3721100 w 3924300"/>
              <a:gd name="connsiteY2" fmla="*/ 0 h 2743200"/>
              <a:gd name="connisteX3" fmla="*/ 3924300 w 3924300"/>
              <a:gd name="connsiteY3" fmla="*/ 203200 h 2743200"/>
              <a:gd name="connisteX4" fmla="*/ 3924300 w 3924300"/>
              <a:gd name="connsiteY4" fmla="*/ 2540000 h 2743200"/>
              <a:gd name="connisteX5" fmla="*/ 3721100 w 3924300"/>
              <a:gd name="connsiteY5" fmla="*/ 2743200 h 2743200"/>
              <a:gd name="connisteX6" fmla="*/ 203200 w 3924300"/>
              <a:gd name="connsiteY6" fmla="*/ 2743200 h 2743200"/>
              <a:gd name="connisteX7" fmla="*/ 0 w 3924300"/>
              <a:gd name="connsiteY7" fmla="*/ 2540000 h 2743200"/>
              <a:gd name="connisteX8" fmla="*/ 0 w 3924300"/>
              <a:gd name="connsiteY8" fmla="*/ 203200 h 2743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3924300" h="27432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721100" y="0"/>
                </a:lnTo>
                <a:cubicBezTo>
                  <a:pt x="3833324" y="0"/>
                  <a:pt x="3924300" y="90976"/>
                  <a:pt x="3924300" y="203200"/>
                </a:cubicBezTo>
                <a:lnTo>
                  <a:pt x="3924300" y="2540000"/>
                </a:lnTo>
                <a:cubicBezTo>
                  <a:pt x="3924300" y="2652224"/>
                  <a:pt x="3833324" y="2743200"/>
                  <a:pt x="3721100" y="2743200"/>
                </a:cubicBezTo>
                <a:lnTo>
                  <a:pt x="203200" y="2743200"/>
                </a:lnTo>
                <a:cubicBezTo>
                  <a:pt x="90976" y="2743200"/>
                  <a:pt x="0" y="2652224"/>
                  <a:pt x="0" y="25400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8" name="图片占位符 17"/>
          <p:cNvSpPr>
            <a:spLocks noGrp="1"/>
          </p:cNvSpPr>
          <p:nvPr>
            <p:ph type="pic" idx="16398" hasCustomPrompt="1"/>
            <p:custDataLst>
              <p:tags r:id="rId12"/>
            </p:custDataLst>
          </p:nvPr>
        </p:nvSpPr>
        <p:spPr>
          <a:xfrm>
            <a:off x="7962900" y="1524000"/>
            <a:ext cx="914400" cy="914400"/>
          </a:xfrm>
          <a:custGeom>
            <a:avLst/>
            <a:gdLst>
              <a:gd name="connisteX0" fmla="*/ 0 w 914400"/>
              <a:gd name="connsiteY0" fmla="*/ 457200 h 914400"/>
              <a:gd name="connisteX1" fmla="*/ 457200 w 914400"/>
              <a:gd name="connsiteY1" fmla="*/ 0 h 914400"/>
              <a:gd name="connisteX2" fmla="*/ 457200 w 914400"/>
              <a:gd name="connsiteY2" fmla="*/ 0 h 914400"/>
              <a:gd name="connisteX3" fmla="*/ 914400 w 914400"/>
              <a:gd name="connsiteY3" fmla="*/ 457200 h 914400"/>
              <a:gd name="connisteX4" fmla="*/ 914400 w 914400"/>
              <a:gd name="connsiteY4" fmla="*/ 457200 h 914400"/>
              <a:gd name="connisteX5" fmla="*/ 457200 w 914400"/>
              <a:gd name="connsiteY5" fmla="*/ 914400 h 914400"/>
              <a:gd name="connisteX6" fmla="*/ 457200 w 914400"/>
              <a:gd name="connsiteY6" fmla="*/ 914400 h 914400"/>
              <a:gd name="connisteX7" fmla="*/ 0 w 914400"/>
              <a:gd name="connsiteY7" fmla="*/ 457200 h 914400"/>
              <a:gd name="connisteX8" fmla="*/ 0 w 914400"/>
              <a:gd name="connsiteY8" fmla="*/ 457200 h 91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914400" h="914400">
                <a:moveTo>
                  <a:pt x="0" y="457200"/>
                </a:moveTo>
                <a:cubicBezTo>
                  <a:pt x="0" y="204695"/>
                  <a:pt x="204695" y="0"/>
                  <a:pt x="457200" y="0"/>
                </a:cubicBezTo>
                <a:lnTo>
                  <a:pt x="457200" y="0"/>
                </a:lnTo>
                <a:cubicBezTo>
                  <a:pt x="709705" y="0"/>
                  <a:pt x="914400" y="204695"/>
                  <a:pt x="914400" y="457200"/>
                </a:cubicBezTo>
                <a:lnTo>
                  <a:pt x="914400" y="457200"/>
                </a:lnTo>
                <a:cubicBezTo>
                  <a:pt x="914400" y="709705"/>
                  <a:pt x="709705" y="914400"/>
                  <a:pt x="457200" y="914400"/>
                </a:cubicBezTo>
                <a:lnTo>
                  <a:pt x="457200" y="914400"/>
                </a:lnTo>
                <a:cubicBezTo>
                  <a:pt x="204695" y="914400"/>
                  <a:pt x="0" y="709705"/>
                  <a:pt x="0" y="457200"/>
                </a:cubicBezTo>
                <a:lnTo>
                  <a:pt x="0" y="457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9" name="文本占位符 18"/>
          <p:cNvSpPr>
            <a:spLocks noGrp="1"/>
          </p:cNvSpPr>
          <p:nvPr>
            <p:ph type="body" idx="16389" hasCustomPrompt="1"/>
            <p:custDataLst>
              <p:tags r:id="rId13"/>
            </p:custDataLst>
          </p:nvPr>
        </p:nvSpPr>
        <p:spPr>
          <a:xfrm>
            <a:off x="9131300" y="1270000"/>
            <a:ext cx="2146300" cy="406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项标题</a:t>
            </a:r>
            <a:endParaRPr lang="zh-CN" altLang="en-US" smtClean="0"/>
          </a:p>
        </p:txBody>
      </p:sp>
      <p:sp>
        <p:nvSpPr>
          <p:cNvPr id="20" name="文本占位符 19"/>
          <p:cNvSpPr>
            <a:spLocks noGrp="1"/>
          </p:cNvSpPr>
          <p:nvPr>
            <p:ph type="body" idx="16390" hasCustomPrompt="1"/>
            <p:custDataLst>
              <p:tags r:id="rId14"/>
            </p:custDataLst>
          </p:nvPr>
        </p:nvSpPr>
        <p:spPr>
          <a:xfrm>
            <a:off x="9131300" y="1778000"/>
            <a:ext cx="21463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21" name="装饰  0"/>
          <p:cNvSpPr>
            <a:spLocks noGrp="1"/>
          </p:cNvSpPr>
          <p:nvPr>
            <p:ph type="body" idx="16399" hasCustomPrompt="1"/>
            <p:custDataLst>
              <p:tags r:id="rId15"/>
            </p:custDataLst>
          </p:nvPr>
        </p:nvSpPr>
        <p:spPr>
          <a:xfrm>
            <a:off x="3581400" y="3505200"/>
            <a:ext cx="3924300" cy="2743200"/>
          </a:xfrm>
          <a:custGeom>
            <a:avLst/>
            <a:gdLst>
              <a:gd name="connisteX0" fmla="*/ 0 w 3924300"/>
              <a:gd name="connsiteY0" fmla="*/ 203200 h 2743200"/>
              <a:gd name="connisteX1" fmla="*/ 203200 w 3924300"/>
              <a:gd name="connsiteY1" fmla="*/ 0 h 2743200"/>
              <a:gd name="connisteX2" fmla="*/ 3721100 w 3924300"/>
              <a:gd name="connsiteY2" fmla="*/ 0 h 2743200"/>
              <a:gd name="connisteX3" fmla="*/ 3924300 w 3924300"/>
              <a:gd name="connsiteY3" fmla="*/ 203200 h 2743200"/>
              <a:gd name="connisteX4" fmla="*/ 3924300 w 3924300"/>
              <a:gd name="connsiteY4" fmla="*/ 2540000 h 2743200"/>
              <a:gd name="connisteX5" fmla="*/ 3721100 w 3924300"/>
              <a:gd name="connsiteY5" fmla="*/ 2743200 h 2743200"/>
              <a:gd name="connisteX6" fmla="*/ 203200 w 3924300"/>
              <a:gd name="connsiteY6" fmla="*/ 2743200 h 2743200"/>
              <a:gd name="connisteX7" fmla="*/ 0 w 3924300"/>
              <a:gd name="connsiteY7" fmla="*/ 2540000 h 2743200"/>
              <a:gd name="connisteX8" fmla="*/ 0 w 3924300"/>
              <a:gd name="connsiteY8" fmla="*/ 203200 h 2743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3924300" h="27432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721100" y="0"/>
                </a:lnTo>
                <a:cubicBezTo>
                  <a:pt x="3833324" y="0"/>
                  <a:pt x="3924300" y="90976"/>
                  <a:pt x="3924300" y="203200"/>
                </a:cubicBezTo>
                <a:lnTo>
                  <a:pt x="3924300" y="2540000"/>
                </a:lnTo>
                <a:cubicBezTo>
                  <a:pt x="3924300" y="2652224"/>
                  <a:pt x="3833324" y="2743200"/>
                  <a:pt x="3721100" y="2743200"/>
                </a:cubicBezTo>
                <a:lnTo>
                  <a:pt x="203200" y="2743200"/>
                </a:lnTo>
                <a:cubicBezTo>
                  <a:pt x="90976" y="2743200"/>
                  <a:pt x="0" y="2652224"/>
                  <a:pt x="0" y="25400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2" name="图片占位符 21"/>
          <p:cNvSpPr>
            <a:spLocks noGrp="1"/>
          </p:cNvSpPr>
          <p:nvPr>
            <p:ph type="pic" idx="16400" hasCustomPrompt="1"/>
            <p:custDataLst>
              <p:tags r:id="rId16"/>
            </p:custDataLst>
          </p:nvPr>
        </p:nvSpPr>
        <p:spPr>
          <a:xfrm>
            <a:off x="3886200" y="4419600"/>
            <a:ext cx="914400" cy="914400"/>
          </a:xfrm>
          <a:custGeom>
            <a:avLst/>
            <a:gdLst>
              <a:gd name="connisteX0" fmla="*/ 0 w 914400"/>
              <a:gd name="connsiteY0" fmla="*/ 457200 h 914400"/>
              <a:gd name="connisteX1" fmla="*/ 457200 w 914400"/>
              <a:gd name="connsiteY1" fmla="*/ 0 h 914400"/>
              <a:gd name="connisteX2" fmla="*/ 457200 w 914400"/>
              <a:gd name="connsiteY2" fmla="*/ 0 h 914400"/>
              <a:gd name="connisteX3" fmla="*/ 914400 w 914400"/>
              <a:gd name="connsiteY3" fmla="*/ 457200 h 914400"/>
              <a:gd name="connisteX4" fmla="*/ 914400 w 914400"/>
              <a:gd name="connsiteY4" fmla="*/ 457200 h 914400"/>
              <a:gd name="connisteX5" fmla="*/ 457200 w 914400"/>
              <a:gd name="connsiteY5" fmla="*/ 914400 h 914400"/>
              <a:gd name="connisteX6" fmla="*/ 457200 w 914400"/>
              <a:gd name="connsiteY6" fmla="*/ 914400 h 914400"/>
              <a:gd name="connisteX7" fmla="*/ 0 w 914400"/>
              <a:gd name="connsiteY7" fmla="*/ 457200 h 914400"/>
              <a:gd name="connisteX8" fmla="*/ 0 w 914400"/>
              <a:gd name="connsiteY8" fmla="*/ 457200 h 91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914400" h="914400">
                <a:moveTo>
                  <a:pt x="0" y="457200"/>
                </a:moveTo>
                <a:cubicBezTo>
                  <a:pt x="0" y="204695"/>
                  <a:pt x="204695" y="0"/>
                  <a:pt x="457200" y="0"/>
                </a:cubicBezTo>
                <a:lnTo>
                  <a:pt x="457200" y="0"/>
                </a:lnTo>
                <a:cubicBezTo>
                  <a:pt x="709705" y="0"/>
                  <a:pt x="914400" y="204695"/>
                  <a:pt x="914400" y="457200"/>
                </a:cubicBezTo>
                <a:lnTo>
                  <a:pt x="914400" y="457200"/>
                </a:lnTo>
                <a:cubicBezTo>
                  <a:pt x="914400" y="709705"/>
                  <a:pt x="709705" y="914400"/>
                  <a:pt x="457200" y="914400"/>
                </a:cubicBezTo>
                <a:lnTo>
                  <a:pt x="457200" y="914400"/>
                </a:lnTo>
                <a:cubicBezTo>
                  <a:pt x="204695" y="914400"/>
                  <a:pt x="0" y="709705"/>
                  <a:pt x="0" y="457200"/>
                </a:cubicBezTo>
                <a:lnTo>
                  <a:pt x="0" y="457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23" name="文本占位符 22"/>
          <p:cNvSpPr>
            <a:spLocks noGrp="1"/>
          </p:cNvSpPr>
          <p:nvPr>
            <p:ph type="body" idx="16391" hasCustomPrompt="1"/>
            <p:custDataLst>
              <p:tags r:id="rId17"/>
            </p:custDataLst>
          </p:nvPr>
        </p:nvSpPr>
        <p:spPr>
          <a:xfrm>
            <a:off x="5054600" y="4165600"/>
            <a:ext cx="2146300" cy="406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项标题</a:t>
            </a:r>
            <a:endParaRPr lang="zh-CN" altLang="en-US" smtClean="0"/>
          </a:p>
        </p:txBody>
      </p:sp>
      <p:sp>
        <p:nvSpPr>
          <p:cNvPr id="24" name="文本占位符 23"/>
          <p:cNvSpPr>
            <a:spLocks noGrp="1"/>
          </p:cNvSpPr>
          <p:nvPr>
            <p:ph type="body" idx="16392" hasCustomPrompt="1"/>
            <p:custDataLst>
              <p:tags r:id="rId18"/>
            </p:custDataLst>
          </p:nvPr>
        </p:nvSpPr>
        <p:spPr>
          <a:xfrm>
            <a:off x="5054600" y="4673600"/>
            <a:ext cx="21463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25" name="装饰  4"/>
          <p:cNvSpPr>
            <a:spLocks noGrp="1"/>
          </p:cNvSpPr>
          <p:nvPr>
            <p:ph type="body" idx="16401" hasCustomPrompt="1"/>
            <p:custDataLst>
              <p:tags r:id="rId19"/>
            </p:custDataLst>
          </p:nvPr>
        </p:nvSpPr>
        <p:spPr>
          <a:xfrm>
            <a:off x="7658100" y="3505200"/>
            <a:ext cx="3924300" cy="2743200"/>
          </a:xfrm>
          <a:custGeom>
            <a:avLst/>
            <a:gdLst>
              <a:gd name="connisteX0" fmla="*/ 0 w 3924300"/>
              <a:gd name="connsiteY0" fmla="*/ 203200 h 2743200"/>
              <a:gd name="connisteX1" fmla="*/ 203200 w 3924300"/>
              <a:gd name="connsiteY1" fmla="*/ 0 h 2743200"/>
              <a:gd name="connisteX2" fmla="*/ 3721100 w 3924300"/>
              <a:gd name="connsiteY2" fmla="*/ 0 h 2743200"/>
              <a:gd name="connisteX3" fmla="*/ 3924300 w 3924300"/>
              <a:gd name="connsiteY3" fmla="*/ 203200 h 2743200"/>
              <a:gd name="connisteX4" fmla="*/ 3924300 w 3924300"/>
              <a:gd name="connsiteY4" fmla="*/ 2540000 h 2743200"/>
              <a:gd name="connisteX5" fmla="*/ 3721100 w 3924300"/>
              <a:gd name="connsiteY5" fmla="*/ 2743200 h 2743200"/>
              <a:gd name="connisteX6" fmla="*/ 203200 w 3924300"/>
              <a:gd name="connsiteY6" fmla="*/ 2743200 h 2743200"/>
              <a:gd name="connisteX7" fmla="*/ 0 w 3924300"/>
              <a:gd name="connsiteY7" fmla="*/ 2540000 h 2743200"/>
              <a:gd name="connisteX8" fmla="*/ 0 w 3924300"/>
              <a:gd name="connsiteY8" fmla="*/ 203200 h 2743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3924300" h="27432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721100" y="0"/>
                </a:lnTo>
                <a:cubicBezTo>
                  <a:pt x="3833324" y="0"/>
                  <a:pt x="3924300" y="90976"/>
                  <a:pt x="3924300" y="203200"/>
                </a:cubicBezTo>
                <a:lnTo>
                  <a:pt x="3924300" y="2540000"/>
                </a:lnTo>
                <a:cubicBezTo>
                  <a:pt x="3924300" y="2652224"/>
                  <a:pt x="3833324" y="2743200"/>
                  <a:pt x="3721100" y="2743200"/>
                </a:cubicBezTo>
                <a:lnTo>
                  <a:pt x="203200" y="2743200"/>
                </a:lnTo>
                <a:cubicBezTo>
                  <a:pt x="90976" y="2743200"/>
                  <a:pt x="0" y="2652224"/>
                  <a:pt x="0" y="25400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6" name="图片占位符 25"/>
          <p:cNvSpPr>
            <a:spLocks noGrp="1"/>
          </p:cNvSpPr>
          <p:nvPr>
            <p:ph type="pic" idx="16402" hasCustomPrompt="1"/>
            <p:custDataLst>
              <p:tags r:id="rId20"/>
            </p:custDataLst>
          </p:nvPr>
        </p:nvSpPr>
        <p:spPr>
          <a:xfrm>
            <a:off x="7962900" y="4419600"/>
            <a:ext cx="914400" cy="914400"/>
          </a:xfrm>
          <a:custGeom>
            <a:avLst/>
            <a:gdLst>
              <a:gd name="connisteX0" fmla="*/ 0 w 914400"/>
              <a:gd name="connsiteY0" fmla="*/ 457200 h 914400"/>
              <a:gd name="connisteX1" fmla="*/ 457200 w 914400"/>
              <a:gd name="connsiteY1" fmla="*/ 0 h 914400"/>
              <a:gd name="connisteX2" fmla="*/ 457200 w 914400"/>
              <a:gd name="connsiteY2" fmla="*/ 0 h 914400"/>
              <a:gd name="connisteX3" fmla="*/ 914400 w 914400"/>
              <a:gd name="connsiteY3" fmla="*/ 457200 h 914400"/>
              <a:gd name="connisteX4" fmla="*/ 914400 w 914400"/>
              <a:gd name="connsiteY4" fmla="*/ 457200 h 914400"/>
              <a:gd name="connisteX5" fmla="*/ 457200 w 914400"/>
              <a:gd name="connsiteY5" fmla="*/ 914400 h 914400"/>
              <a:gd name="connisteX6" fmla="*/ 457200 w 914400"/>
              <a:gd name="connsiteY6" fmla="*/ 914400 h 914400"/>
              <a:gd name="connisteX7" fmla="*/ 0 w 914400"/>
              <a:gd name="connsiteY7" fmla="*/ 457200 h 914400"/>
              <a:gd name="connisteX8" fmla="*/ 0 w 914400"/>
              <a:gd name="connsiteY8" fmla="*/ 457200 h 91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914400" h="914400">
                <a:moveTo>
                  <a:pt x="0" y="457200"/>
                </a:moveTo>
                <a:cubicBezTo>
                  <a:pt x="0" y="204695"/>
                  <a:pt x="204695" y="0"/>
                  <a:pt x="457200" y="0"/>
                </a:cubicBezTo>
                <a:lnTo>
                  <a:pt x="457200" y="0"/>
                </a:lnTo>
                <a:cubicBezTo>
                  <a:pt x="709705" y="0"/>
                  <a:pt x="914400" y="204695"/>
                  <a:pt x="914400" y="457200"/>
                </a:cubicBezTo>
                <a:lnTo>
                  <a:pt x="914400" y="457200"/>
                </a:lnTo>
                <a:cubicBezTo>
                  <a:pt x="914400" y="709705"/>
                  <a:pt x="709705" y="914400"/>
                  <a:pt x="457200" y="914400"/>
                </a:cubicBezTo>
                <a:lnTo>
                  <a:pt x="457200" y="914400"/>
                </a:lnTo>
                <a:cubicBezTo>
                  <a:pt x="204695" y="914400"/>
                  <a:pt x="0" y="709705"/>
                  <a:pt x="0" y="457200"/>
                </a:cubicBezTo>
                <a:lnTo>
                  <a:pt x="0" y="457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27" name="文本占位符 26"/>
          <p:cNvSpPr>
            <a:spLocks noGrp="1"/>
          </p:cNvSpPr>
          <p:nvPr>
            <p:ph type="body" idx="16393" hasCustomPrompt="1"/>
            <p:custDataLst>
              <p:tags r:id="rId21"/>
            </p:custDataLst>
          </p:nvPr>
        </p:nvSpPr>
        <p:spPr>
          <a:xfrm>
            <a:off x="9131300" y="4165600"/>
            <a:ext cx="2146300" cy="406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项标题</a:t>
            </a:r>
            <a:endParaRPr lang="zh-CN" altLang="en-US" smtClean="0"/>
          </a:p>
        </p:txBody>
      </p:sp>
      <p:sp>
        <p:nvSpPr>
          <p:cNvPr id="28" name="文本占位符 27"/>
          <p:cNvSpPr>
            <a:spLocks noGrp="1"/>
          </p:cNvSpPr>
          <p:nvPr>
            <p:ph type="body" idx="16394" hasCustomPrompt="1"/>
            <p:custDataLst>
              <p:tags r:id="rId22"/>
            </p:custDataLst>
          </p:nvPr>
        </p:nvSpPr>
        <p:spPr>
          <a:xfrm>
            <a:off x="9131300" y="4673600"/>
            <a:ext cx="21463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vert="horz" wrap="square" lIns="0" tIns="0" rIns="0" bIns="0" rtlCol="0" anchor="b">
            <a:normAutofit/>
          </a:bodyPr>
          <a:lstStyle>
            <a:lvl1pPr>
              <a:defRPr lang="zh-CN" altLang="en-US" dirty="0"/>
            </a:lvl1pPr>
          </a:lstStyle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95960" y="1301750"/>
            <a:ext cx="5323840" cy="4875850"/>
          </a:xfrm>
        </p:spPr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172200" y="1301750"/>
            <a:ext cx="5323840" cy="4875850"/>
          </a:xfrm>
        </p:spPr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64_15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文本占位符 11"/>
          <p:cNvSpPr>
            <a:spLocks noGrp="1"/>
          </p:cNvSpPr>
          <p:nvPr>
            <p:ph type="body" idx="16386" hasCustomPrompt="1"/>
            <p:custDataLst>
              <p:tags r:id="rId6"/>
            </p:custDataLst>
          </p:nvPr>
        </p:nvSpPr>
        <p:spPr>
          <a:xfrm>
            <a:off x="609600" y="1930400"/>
            <a:ext cx="3454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3" name="装饰  2"/>
          <p:cNvSpPr>
            <a:spLocks noGrp="1"/>
          </p:cNvSpPr>
          <p:nvPr>
            <p:ph type="body" idx="16392" hasCustomPrompt="1"/>
            <p:custDataLst>
              <p:tags r:id="rId7"/>
            </p:custDataLst>
          </p:nvPr>
        </p:nvSpPr>
        <p:spPr>
          <a:xfrm>
            <a:off x="609600" y="2489200"/>
            <a:ext cx="3454400" cy="3352800"/>
          </a:xfrm>
          <a:custGeom>
            <a:avLst/>
            <a:gdLst>
              <a:gd name="connisteX0" fmla="*/ 0 w 3454400"/>
              <a:gd name="connsiteY0" fmla="*/ 203200 h 3352800"/>
              <a:gd name="connisteX1" fmla="*/ 203200 w 3454400"/>
              <a:gd name="connsiteY1" fmla="*/ 0 h 3352800"/>
              <a:gd name="connisteX2" fmla="*/ 3251200 w 3454400"/>
              <a:gd name="connsiteY2" fmla="*/ 0 h 3352800"/>
              <a:gd name="connisteX3" fmla="*/ 3454400 w 3454400"/>
              <a:gd name="connsiteY3" fmla="*/ 203200 h 3352800"/>
              <a:gd name="connisteX4" fmla="*/ 3454400 w 3454400"/>
              <a:gd name="connsiteY4" fmla="*/ 3149600 h 3352800"/>
              <a:gd name="connisteX5" fmla="*/ 3251200 w 3454400"/>
              <a:gd name="connsiteY5" fmla="*/ 3352800 h 3352800"/>
              <a:gd name="connisteX6" fmla="*/ 203200 w 3454400"/>
              <a:gd name="connsiteY6" fmla="*/ 3352800 h 3352800"/>
              <a:gd name="connisteX7" fmla="*/ 0 w 3454400"/>
              <a:gd name="connsiteY7" fmla="*/ 3149600 h 3352800"/>
              <a:gd name="connisteX8" fmla="*/ 0 w 3454400"/>
              <a:gd name="connsiteY8" fmla="*/ 203200 h 3352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3454400" h="3352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3149600"/>
                </a:lnTo>
                <a:cubicBezTo>
                  <a:pt x="3454400" y="3261824"/>
                  <a:pt x="3363424" y="3352800"/>
                  <a:pt x="3251200" y="3352800"/>
                </a:cubicBezTo>
                <a:lnTo>
                  <a:pt x="203200" y="3352800"/>
                </a:lnTo>
                <a:cubicBezTo>
                  <a:pt x="90976" y="3352800"/>
                  <a:pt x="0" y="3261824"/>
                  <a:pt x="0" y="31496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7" hasCustomPrompt="1"/>
            <p:custDataLst>
              <p:tags r:id="rId8"/>
            </p:custDataLst>
          </p:nvPr>
        </p:nvSpPr>
        <p:spPr>
          <a:xfrm>
            <a:off x="914400" y="3251200"/>
            <a:ext cx="28448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5" name="文本占位符 14"/>
          <p:cNvSpPr>
            <a:spLocks noGrp="1"/>
          </p:cNvSpPr>
          <p:nvPr>
            <p:ph type="body" idx="16388" hasCustomPrompt="1"/>
            <p:custDataLst>
              <p:tags r:id="rId9"/>
            </p:custDataLst>
          </p:nvPr>
        </p:nvSpPr>
        <p:spPr>
          <a:xfrm>
            <a:off x="4368800" y="1930400"/>
            <a:ext cx="3454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6" name="装饰  5"/>
          <p:cNvSpPr>
            <a:spLocks noGrp="1"/>
          </p:cNvSpPr>
          <p:nvPr>
            <p:ph type="body" idx="16393" hasCustomPrompt="1"/>
            <p:custDataLst>
              <p:tags r:id="rId10"/>
            </p:custDataLst>
          </p:nvPr>
        </p:nvSpPr>
        <p:spPr>
          <a:xfrm>
            <a:off x="4368800" y="2489200"/>
            <a:ext cx="3454400" cy="3352800"/>
          </a:xfrm>
          <a:custGeom>
            <a:avLst/>
            <a:gdLst>
              <a:gd name="connisteX0" fmla="*/ 0 w 3454400"/>
              <a:gd name="connsiteY0" fmla="*/ 203200 h 3352800"/>
              <a:gd name="connisteX1" fmla="*/ 203200 w 3454400"/>
              <a:gd name="connsiteY1" fmla="*/ 0 h 3352800"/>
              <a:gd name="connisteX2" fmla="*/ 3251200 w 3454400"/>
              <a:gd name="connsiteY2" fmla="*/ 0 h 3352800"/>
              <a:gd name="connisteX3" fmla="*/ 3454400 w 3454400"/>
              <a:gd name="connsiteY3" fmla="*/ 203200 h 3352800"/>
              <a:gd name="connisteX4" fmla="*/ 3454400 w 3454400"/>
              <a:gd name="connsiteY4" fmla="*/ 3149600 h 3352800"/>
              <a:gd name="connisteX5" fmla="*/ 3251200 w 3454400"/>
              <a:gd name="connsiteY5" fmla="*/ 3352800 h 3352800"/>
              <a:gd name="connisteX6" fmla="*/ 203200 w 3454400"/>
              <a:gd name="connsiteY6" fmla="*/ 3352800 h 3352800"/>
              <a:gd name="connisteX7" fmla="*/ 0 w 3454400"/>
              <a:gd name="connsiteY7" fmla="*/ 3149600 h 3352800"/>
              <a:gd name="connisteX8" fmla="*/ 0 w 3454400"/>
              <a:gd name="connsiteY8" fmla="*/ 203200 h 3352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3454400" h="3352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3149600"/>
                </a:lnTo>
                <a:cubicBezTo>
                  <a:pt x="3454400" y="3261824"/>
                  <a:pt x="3363424" y="3352800"/>
                  <a:pt x="3251200" y="3352800"/>
                </a:cubicBezTo>
                <a:lnTo>
                  <a:pt x="203200" y="3352800"/>
                </a:lnTo>
                <a:cubicBezTo>
                  <a:pt x="90976" y="3352800"/>
                  <a:pt x="0" y="3261824"/>
                  <a:pt x="0" y="31496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7" name="文本占位符 16"/>
          <p:cNvSpPr>
            <a:spLocks noGrp="1"/>
          </p:cNvSpPr>
          <p:nvPr>
            <p:ph type="body" idx="16389" hasCustomPrompt="1"/>
            <p:custDataLst>
              <p:tags r:id="rId11"/>
            </p:custDataLst>
          </p:nvPr>
        </p:nvSpPr>
        <p:spPr>
          <a:xfrm>
            <a:off x="4673600" y="3251200"/>
            <a:ext cx="28448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8" name="文本占位符 17"/>
          <p:cNvSpPr>
            <a:spLocks noGrp="1"/>
          </p:cNvSpPr>
          <p:nvPr>
            <p:ph type="body" idx="16390" hasCustomPrompt="1"/>
            <p:custDataLst>
              <p:tags r:id="rId12"/>
            </p:custDataLst>
          </p:nvPr>
        </p:nvSpPr>
        <p:spPr>
          <a:xfrm>
            <a:off x="8128000" y="1930400"/>
            <a:ext cx="3454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9" name="装饰  8"/>
          <p:cNvSpPr>
            <a:spLocks noGrp="1"/>
          </p:cNvSpPr>
          <p:nvPr>
            <p:ph type="body" idx="16394" hasCustomPrompt="1"/>
            <p:custDataLst>
              <p:tags r:id="rId13"/>
            </p:custDataLst>
          </p:nvPr>
        </p:nvSpPr>
        <p:spPr>
          <a:xfrm>
            <a:off x="8128000" y="2489200"/>
            <a:ext cx="3454400" cy="3352800"/>
          </a:xfrm>
          <a:custGeom>
            <a:avLst/>
            <a:gdLst>
              <a:gd name="connisteX0" fmla="*/ 0 w 3454400"/>
              <a:gd name="connsiteY0" fmla="*/ 203200 h 3352800"/>
              <a:gd name="connisteX1" fmla="*/ 203200 w 3454400"/>
              <a:gd name="connsiteY1" fmla="*/ 0 h 3352800"/>
              <a:gd name="connisteX2" fmla="*/ 3251200 w 3454400"/>
              <a:gd name="connsiteY2" fmla="*/ 0 h 3352800"/>
              <a:gd name="connisteX3" fmla="*/ 3454400 w 3454400"/>
              <a:gd name="connsiteY3" fmla="*/ 203200 h 3352800"/>
              <a:gd name="connisteX4" fmla="*/ 3454400 w 3454400"/>
              <a:gd name="connsiteY4" fmla="*/ 3149600 h 3352800"/>
              <a:gd name="connisteX5" fmla="*/ 3251200 w 3454400"/>
              <a:gd name="connsiteY5" fmla="*/ 3352800 h 3352800"/>
              <a:gd name="connisteX6" fmla="*/ 203200 w 3454400"/>
              <a:gd name="connsiteY6" fmla="*/ 3352800 h 3352800"/>
              <a:gd name="connisteX7" fmla="*/ 0 w 3454400"/>
              <a:gd name="connsiteY7" fmla="*/ 3149600 h 3352800"/>
              <a:gd name="connisteX8" fmla="*/ 0 w 3454400"/>
              <a:gd name="connsiteY8" fmla="*/ 203200 h 3352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3454400" h="3352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3149600"/>
                </a:lnTo>
                <a:cubicBezTo>
                  <a:pt x="3454400" y="3261824"/>
                  <a:pt x="3363424" y="3352800"/>
                  <a:pt x="3251200" y="3352800"/>
                </a:cubicBezTo>
                <a:lnTo>
                  <a:pt x="203200" y="3352800"/>
                </a:lnTo>
                <a:cubicBezTo>
                  <a:pt x="90976" y="3352800"/>
                  <a:pt x="0" y="3261824"/>
                  <a:pt x="0" y="31496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0" name="文本占位符 19"/>
          <p:cNvSpPr>
            <a:spLocks noGrp="1"/>
          </p:cNvSpPr>
          <p:nvPr>
            <p:ph type="body" idx="16391" hasCustomPrompt="1"/>
            <p:custDataLst>
              <p:tags r:id="rId14"/>
            </p:custDataLst>
          </p:nvPr>
        </p:nvSpPr>
        <p:spPr>
          <a:xfrm>
            <a:off x="8432800" y="3251200"/>
            <a:ext cx="28448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26_15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装饰  1"/>
          <p:cNvSpPr>
            <a:spLocks noGrp="1"/>
          </p:cNvSpPr>
          <p:nvPr>
            <p:ph type="body" idx="16392" hasCustomPrompt="1"/>
            <p:custDataLst>
              <p:tags r:id="rId6"/>
            </p:custDataLst>
          </p:nvPr>
        </p:nvSpPr>
        <p:spPr>
          <a:xfrm>
            <a:off x="609600" y="4165600"/>
            <a:ext cx="3454400" cy="2082800"/>
          </a:xfrm>
          <a:custGeom>
            <a:avLst/>
            <a:gdLst>
              <a:gd name="connisteX0" fmla="*/ 0 w 3454400"/>
              <a:gd name="connsiteY0" fmla="*/ 0 h 2082800"/>
              <a:gd name="connisteX1" fmla="*/ 3454400 w 3454400"/>
              <a:gd name="connsiteY1" fmla="*/ 0 h 2082800"/>
              <a:gd name="connisteX2" fmla="*/ 3454400 w 3454400"/>
              <a:gd name="connsiteY2" fmla="*/ 1879600 h 2082800"/>
              <a:gd name="connisteX3" fmla="*/ 3251200 w 3454400"/>
              <a:gd name="connsiteY3" fmla="*/ 2082800 h 2082800"/>
              <a:gd name="connisteX4" fmla="*/ 203200 w 3454400"/>
              <a:gd name="connsiteY4" fmla="*/ 2082800 h 2082800"/>
              <a:gd name="connisteX5" fmla="*/ 0 w 3454400"/>
              <a:gd name="connsiteY5" fmla="*/ 1879600 h 2082800"/>
              <a:gd name="connisteX6" fmla="*/ 0 w 3454400"/>
              <a:gd name="connsiteY6" fmla="*/ 0 h 2082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3454400" h="2082800">
                <a:moveTo>
                  <a:pt x="0" y="0"/>
                </a:moveTo>
                <a:lnTo>
                  <a:pt x="3454400" y="0"/>
                </a:lnTo>
                <a:lnTo>
                  <a:pt x="3454400" y="1879600"/>
                </a:lnTo>
                <a:cubicBezTo>
                  <a:pt x="3454400" y="1991824"/>
                  <a:pt x="3363424" y="2082800"/>
                  <a:pt x="3251200" y="2082800"/>
                </a:cubicBezTo>
                <a:lnTo>
                  <a:pt x="203200" y="2082800"/>
                </a:lnTo>
                <a:cubicBezTo>
                  <a:pt x="90976" y="2082800"/>
                  <a:pt x="0" y="1991824"/>
                  <a:pt x="0" y="187960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3" name="图片占位符 12"/>
          <p:cNvSpPr>
            <a:spLocks noGrp="1"/>
          </p:cNvSpPr>
          <p:nvPr>
            <p:ph type="pic" idx="16393" hasCustomPrompt="1"/>
            <p:custDataLst>
              <p:tags r:id="rId7"/>
            </p:custDataLst>
          </p:nvPr>
        </p:nvSpPr>
        <p:spPr>
          <a:xfrm>
            <a:off x="609600" y="1524000"/>
            <a:ext cx="3454400" cy="2641600"/>
          </a:xfrm>
          <a:custGeom>
            <a:avLst/>
            <a:gdLst>
              <a:gd name="connisteX0" fmla="*/ 0 w 3454400"/>
              <a:gd name="connsiteY0" fmla="*/ 203200 h 2641600"/>
              <a:gd name="connisteX1" fmla="*/ 203200 w 3454400"/>
              <a:gd name="connsiteY1" fmla="*/ 0 h 2641600"/>
              <a:gd name="connisteX2" fmla="*/ 3251200 w 3454400"/>
              <a:gd name="connsiteY2" fmla="*/ 0 h 2641600"/>
              <a:gd name="connisteX3" fmla="*/ 3454400 w 3454400"/>
              <a:gd name="connsiteY3" fmla="*/ 203200 h 2641600"/>
              <a:gd name="connisteX4" fmla="*/ 3454400 w 3454400"/>
              <a:gd name="connsiteY4" fmla="*/ 2641600 h 2641600"/>
              <a:gd name="connisteX5" fmla="*/ 0 w 3454400"/>
              <a:gd name="connsiteY5" fmla="*/ 2641600 h 2641600"/>
              <a:gd name="connisteX6" fmla="*/ 0 w 3454400"/>
              <a:gd name="connsiteY6" fmla="*/ 203200 h 2641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3454400" h="26416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2641600"/>
                </a:lnTo>
                <a:lnTo>
                  <a:pt x="0" y="2641600"/>
                </a:ln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6" hasCustomPrompt="1"/>
            <p:custDataLst>
              <p:tags r:id="rId8"/>
            </p:custDataLst>
          </p:nvPr>
        </p:nvSpPr>
        <p:spPr>
          <a:xfrm>
            <a:off x="914400" y="4470400"/>
            <a:ext cx="2844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单击添加项标题</a:t>
            </a:r>
            <a:endParaRPr lang="zh-CN" altLang="en-US" smtClean="0"/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9"/>
            </p:custDataLst>
          </p:nvPr>
        </p:nvSpPr>
        <p:spPr>
          <a:xfrm>
            <a:off x="914400" y="5029200"/>
            <a:ext cx="28448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6" name="装饰  5"/>
          <p:cNvSpPr>
            <a:spLocks noGrp="1"/>
          </p:cNvSpPr>
          <p:nvPr>
            <p:ph type="body" idx="16394" hasCustomPrompt="1"/>
            <p:custDataLst>
              <p:tags r:id="rId10"/>
            </p:custDataLst>
          </p:nvPr>
        </p:nvSpPr>
        <p:spPr>
          <a:xfrm>
            <a:off x="4368800" y="1524000"/>
            <a:ext cx="3454400" cy="2082800"/>
          </a:xfrm>
          <a:custGeom>
            <a:avLst/>
            <a:gdLst>
              <a:gd name="connisteX0" fmla="*/ 0 w 3454400"/>
              <a:gd name="connsiteY0" fmla="*/ 203200 h 2082800"/>
              <a:gd name="connisteX1" fmla="*/ 203200 w 3454400"/>
              <a:gd name="connsiteY1" fmla="*/ 0 h 2082800"/>
              <a:gd name="connisteX2" fmla="*/ 3251200 w 3454400"/>
              <a:gd name="connsiteY2" fmla="*/ 0 h 2082800"/>
              <a:gd name="connisteX3" fmla="*/ 3454400 w 3454400"/>
              <a:gd name="connsiteY3" fmla="*/ 203200 h 2082800"/>
              <a:gd name="connisteX4" fmla="*/ 3454400 w 3454400"/>
              <a:gd name="connsiteY4" fmla="*/ 2082800 h 2082800"/>
              <a:gd name="connisteX5" fmla="*/ 0 w 3454400"/>
              <a:gd name="connsiteY5" fmla="*/ 2082800 h 2082800"/>
              <a:gd name="connisteX6" fmla="*/ 0 w 3454400"/>
              <a:gd name="connsiteY6" fmla="*/ 203200 h 2082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3454400" h="2082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2082800"/>
                </a:lnTo>
                <a:lnTo>
                  <a:pt x="0" y="2082800"/>
                </a:ln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7" name="图片占位符 16"/>
          <p:cNvSpPr>
            <a:spLocks noGrp="1"/>
          </p:cNvSpPr>
          <p:nvPr>
            <p:ph type="pic" idx="16395" hasCustomPrompt="1"/>
            <p:custDataLst>
              <p:tags r:id="rId11"/>
            </p:custDataLst>
          </p:nvPr>
        </p:nvSpPr>
        <p:spPr>
          <a:xfrm>
            <a:off x="4368800" y="3606800"/>
            <a:ext cx="3454400" cy="2641600"/>
          </a:xfrm>
          <a:custGeom>
            <a:avLst/>
            <a:gdLst>
              <a:gd name="connisteX0" fmla="*/ 0 w 3454400"/>
              <a:gd name="connsiteY0" fmla="*/ 0 h 2641600"/>
              <a:gd name="connisteX1" fmla="*/ 3454400 w 3454400"/>
              <a:gd name="connsiteY1" fmla="*/ 0 h 2641600"/>
              <a:gd name="connisteX2" fmla="*/ 3454400 w 3454400"/>
              <a:gd name="connsiteY2" fmla="*/ 2438400 h 2641600"/>
              <a:gd name="connisteX3" fmla="*/ 3251200 w 3454400"/>
              <a:gd name="connsiteY3" fmla="*/ 2641600 h 2641600"/>
              <a:gd name="connisteX4" fmla="*/ 203200 w 3454400"/>
              <a:gd name="connsiteY4" fmla="*/ 2641600 h 2641600"/>
              <a:gd name="connisteX5" fmla="*/ 0 w 3454400"/>
              <a:gd name="connsiteY5" fmla="*/ 2438400 h 2641600"/>
              <a:gd name="connisteX6" fmla="*/ 0 w 3454400"/>
              <a:gd name="connsiteY6" fmla="*/ 0 h 2641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3454400" h="2641600">
                <a:moveTo>
                  <a:pt x="0" y="0"/>
                </a:moveTo>
                <a:lnTo>
                  <a:pt x="3454400" y="0"/>
                </a:lnTo>
                <a:lnTo>
                  <a:pt x="3454400" y="2438400"/>
                </a:lnTo>
                <a:cubicBezTo>
                  <a:pt x="3454400" y="2550624"/>
                  <a:pt x="3363424" y="2641600"/>
                  <a:pt x="3251200" y="2641600"/>
                </a:cubicBezTo>
                <a:lnTo>
                  <a:pt x="203200" y="2641600"/>
                </a:lnTo>
                <a:cubicBezTo>
                  <a:pt x="90976" y="2641600"/>
                  <a:pt x="0" y="2550624"/>
                  <a:pt x="0" y="2438400"/>
                </a:cubicBezTo>
                <a:lnTo>
                  <a:pt x="0" y="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8" name="文本占位符 17"/>
          <p:cNvSpPr>
            <a:spLocks noGrp="1"/>
          </p:cNvSpPr>
          <p:nvPr>
            <p:ph type="body" idx="16388" hasCustomPrompt="1"/>
            <p:custDataLst>
              <p:tags r:id="rId12"/>
            </p:custDataLst>
          </p:nvPr>
        </p:nvSpPr>
        <p:spPr>
          <a:xfrm>
            <a:off x="4673600" y="1828800"/>
            <a:ext cx="2844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单击添加项标题</a:t>
            </a:r>
            <a:endParaRPr lang="zh-CN" altLang="en-US" smtClean="0"/>
          </a:p>
        </p:txBody>
      </p:sp>
      <p:sp>
        <p:nvSpPr>
          <p:cNvPr id="19" name="文本占位符 18"/>
          <p:cNvSpPr>
            <a:spLocks noGrp="1"/>
          </p:cNvSpPr>
          <p:nvPr>
            <p:ph type="body" idx="16389" hasCustomPrompt="1"/>
            <p:custDataLst>
              <p:tags r:id="rId13"/>
            </p:custDataLst>
          </p:nvPr>
        </p:nvSpPr>
        <p:spPr>
          <a:xfrm>
            <a:off x="4673600" y="2387600"/>
            <a:ext cx="28448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20" name="装饰  9"/>
          <p:cNvSpPr>
            <a:spLocks noGrp="1"/>
          </p:cNvSpPr>
          <p:nvPr>
            <p:ph type="body" idx="16396" hasCustomPrompt="1"/>
            <p:custDataLst>
              <p:tags r:id="rId14"/>
            </p:custDataLst>
          </p:nvPr>
        </p:nvSpPr>
        <p:spPr>
          <a:xfrm>
            <a:off x="8128000" y="4165600"/>
            <a:ext cx="3454400" cy="2082800"/>
          </a:xfrm>
          <a:custGeom>
            <a:avLst/>
            <a:gdLst>
              <a:gd name="connisteX0" fmla="*/ 0 w 3454400"/>
              <a:gd name="connsiteY0" fmla="*/ 0 h 2082800"/>
              <a:gd name="connisteX1" fmla="*/ 3454400 w 3454400"/>
              <a:gd name="connsiteY1" fmla="*/ 0 h 2082800"/>
              <a:gd name="connisteX2" fmla="*/ 3454400 w 3454400"/>
              <a:gd name="connsiteY2" fmla="*/ 1879600 h 2082800"/>
              <a:gd name="connisteX3" fmla="*/ 3251200 w 3454400"/>
              <a:gd name="connsiteY3" fmla="*/ 2082800 h 2082800"/>
              <a:gd name="connisteX4" fmla="*/ 203200 w 3454400"/>
              <a:gd name="connsiteY4" fmla="*/ 2082800 h 2082800"/>
              <a:gd name="connisteX5" fmla="*/ 0 w 3454400"/>
              <a:gd name="connsiteY5" fmla="*/ 1879600 h 2082800"/>
              <a:gd name="connisteX6" fmla="*/ 0 w 3454400"/>
              <a:gd name="connsiteY6" fmla="*/ 0 h 2082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3454400" h="2082800">
                <a:moveTo>
                  <a:pt x="0" y="0"/>
                </a:moveTo>
                <a:lnTo>
                  <a:pt x="3454400" y="0"/>
                </a:lnTo>
                <a:lnTo>
                  <a:pt x="3454400" y="1879600"/>
                </a:lnTo>
                <a:cubicBezTo>
                  <a:pt x="3454400" y="1991824"/>
                  <a:pt x="3363424" y="2082800"/>
                  <a:pt x="3251200" y="2082800"/>
                </a:cubicBezTo>
                <a:lnTo>
                  <a:pt x="203200" y="2082800"/>
                </a:lnTo>
                <a:cubicBezTo>
                  <a:pt x="90976" y="2082800"/>
                  <a:pt x="0" y="1991824"/>
                  <a:pt x="0" y="187960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1" name="图片占位符 20"/>
          <p:cNvSpPr>
            <a:spLocks noGrp="1"/>
          </p:cNvSpPr>
          <p:nvPr>
            <p:ph type="pic" idx="16397" hasCustomPrompt="1"/>
            <p:custDataLst>
              <p:tags r:id="rId15"/>
            </p:custDataLst>
          </p:nvPr>
        </p:nvSpPr>
        <p:spPr>
          <a:xfrm>
            <a:off x="8128000" y="1524000"/>
            <a:ext cx="3454400" cy="2641600"/>
          </a:xfrm>
          <a:custGeom>
            <a:avLst/>
            <a:gdLst>
              <a:gd name="connisteX0" fmla="*/ 0 w 3454400"/>
              <a:gd name="connsiteY0" fmla="*/ 203200 h 2641600"/>
              <a:gd name="connisteX1" fmla="*/ 203200 w 3454400"/>
              <a:gd name="connsiteY1" fmla="*/ 0 h 2641600"/>
              <a:gd name="connisteX2" fmla="*/ 3251200 w 3454400"/>
              <a:gd name="connsiteY2" fmla="*/ 0 h 2641600"/>
              <a:gd name="connisteX3" fmla="*/ 3454400 w 3454400"/>
              <a:gd name="connsiteY3" fmla="*/ 203200 h 2641600"/>
              <a:gd name="connisteX4" fmla="*/ 3454400 w 3454400"/>
              <a:gd name="connsiteY4" fmla="*/ 2641600 h 2641600"/>
              <a:gd name="connisteX5" fmla="*/ 0 w 3454400"/>
              <a:gd name="connsiteY5" fmla="*/ 2641600 h 2641600"/>
              <a:gd name="connisteX6" fmla="*/ 0 w 3454400"/>
              <a:gd name="connsiteY6" fmla="*/ 203200 h 2641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3454400" h="26416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2641600"/>
                </a:lnTo>
                <a:lnTo>
                  <a:pt x="0" y="2641600"/>
                </a:ln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22" name="文本占位符 21"/>
          <p:cNvSpPr>
            <a:spLocks noGrp="1"/>
          </p:cNvSpPr>
          <p:nvPr>
            <p:ph type="body" idx="16390" hasCustomPrompt="1"/>
            <p:custDataLst>
              <p:tags r:id="rId16"/>
            </p:custDataLst>
          </p:nvPr>
        </p:nvSpPr>
        <p:spPr>
          <a:xfrm>
            <a:off x="8432800" y="4470400"/>
            <a:ext cx="2844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单击添加项标题</a:t>
            </a:r>
            <a:endParaRPr lang="zh-CN" altLang="en-US" smtClean="0"/>
          </a:p>
        </p:txBody>
      </p:sp>
      <p:sp>
        <p:nvSpPr>
          <p:cNvPr id="23" name="文本占位符 22"/>
          <p:cNvSpPr>
            <a:spLocks noGrp="1"/>
          </p:cNvSpPr>
          <p:nvPr>
            <p:ph type="body" idx="16391" hasCustomPrompt="1"/>
            <p:custDataLst>
              <p:tags r:id="rId17"/>
            </p:custDataLst>
          </p:nvPr>
        </p:nvSpPr>
        <p:spPr>
          <a:xfrm>
            <a:off x="8432800" y="5029200"/>
            <a:ext cx="28448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695960" y="1301750"/>
            <a:ext cx="5323840" cy="411303"/>
          </a:xfrm>
        </p:spPr>
        <p:txBody>
          <a:bodyPr wrap="square" anchor="b">
            <a:norm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95960" y="1875099"/>
            <a:ext cx="5323840" cy="4300276"/>
          </a:xfrm>
        </p:spPr>
        <p:txBody>
          <a:bodyPr wrap="square">
            <a:normAutofit/>
          </a:bodyPr>
          <a:lstStyle>
            <a:lvl1pPr>
              <a:defRPr sz="2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  <p:custDataLst>
              <p:tags r:id="rId4"/>
            </p:custDataLst>
          </p:nvPr>
        </p:nvSpPr>
        <p:spPr>
          <a:xfrm>
            <a:off x="6172200" y="1301750"/>
            <a:ext cx="5323840" cy="411303"/>
          </a:xfrm>
        </p:spPr>
        <p:txBody>
          <a:bodyPr wrap="square" anchor="b">
            <a:norm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172200" y="1875099"/>
            <a:ext cx="5323840" cy="4300276"/>
          </a:xfrm>
        </p:spPr>
        <p:txBody>
          <a:bodyPr wrap="square">
            <a:normAutofit/>
          </a:bodyPr>
          <a:lstStyle>
            <a:lvl1pPr>
              <a:defRPr sz="2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0" name="标题 9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1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95960" y="360045"/>
            <a:ext cx="10801985" cy="5817870"/>
          </a:xfrm>
        </p:spPr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95960" y="1301750"/>
            <a:ext cx="10799088" cy="405553"/>
          </a:xfrm>
        </p:spPr>
        <p:txBody>
          <a:bodyPr wrap="square" anchor="t">
            <a:norm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封面页_1_3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318" y="447675"/>
            <a:ext cx="12191365" cy="59626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 descr="2资源 2@4x-8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4">
            <a:alphaModFix amt="70000"/>
          </a:blip>
          <a:stretch>
            <a:fillRect/>
          </a:stretch>
        </p:blipFill>
        <p:spPr>
          <a:xfrm flipH="1">
            <a:off x="7443426" y="2550367"/>
            <a:ext cx="1154870" cy="1217993"/>
          </a:xfrm>
          <a:prstGeom prst="rect">
            <a:avLst/>
          </a:prstGeom>
        </p:spPr>
      </p:pic>
      <p:pic>
        <p:nvPicPr>
          <p:cNvPr id="11" name="图片 10" descr="1资源 2@4x-8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 flipH="1">
            <a:off x="8061816" y="1684972"/>
            <a:ext cx="4129867" cy="4725353"/>
          </a:xfrm>
          <a:prstGeom prst="rect">
            <a:avLst/>
          </a:prstGeom>
        </p:spPr>
      </p:pic>
      <p:sp>
        <p:nvSpPr>
          <p:cNvPr id="12" name="任意多边形 30"/>
          <p:cNvSpPr>
            <a:spLocks noChangeAspect="1"/>
          </p:cNvSpPr>
          <p:nvPr userDrawn="1">
            <p:custDataLst>
              <p:tags r:id="rId7"/>
            </p:custDataLst>
          </p:nvPr>
        </p:nvSpPr>
        <p:spPr>
          <a:xfrm>
            <a:off x="207695" y="693000"/>
            <a:ext cx="11776611" cy="5472000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17850" h="8294">
                <a:moveTo>
                  <a:pt x="582" y="0"/>
                </a:moveTo>
                <a:lnTo>
                  <a:pt x="17287" y="0"/>
                </a:lnTo>
                <a:lnTo>
                  <a:pt x="17287" y="11"/>
                </a:lnTo>
                <a:cubicBezTo>
                  <a:pt x="17287" y="314"/>
                  <a:pt x="17525" y="562"/>
                  <a:pt x="17825" y="577"/>
                </a:cubicBezTo>
                <a:lnTo>
                  <a:pt x="17850" y="578"/>
                </a:lnTo>
                <a:lnTo>
                  <a:pt x="17850" y="7736"/>
                </a:lnTo>
                <a:lnTo>
                  <a:pt x="17825" y="7737"/>
                </a:lnTo>
                <a:cubicBezTo>
                  <a:pt x="17535" y="7751"/>
                  <a:pt x="17302" y="7984"/>
                  <a:pt x="17288" y="8274"/>
                </a:cubicBezTo>
                <a:lnTo>
                  <a:pt x="17287" y="8294"/>
                </a:lnTo>
                <a:lnTo>
                  <a:pt x="582" y="8294"/>
                </a:lnTo>
                <a:lnTo>
                  <a:pt x="581" y="8274"/>
                </a:lnTo>
                <a:cubicBezTo>
                  <a:pt x="566" y="7974"/>
                  <a:pt x="318" y="7736"/>
                  <a:pt x="15" y="7736"/>
                </a:cubicBezTo>
                <a:lnTo>
                  <a:pt x="0" y="7736"/>
                </a:lnTo>
                <a:lnTo>
                  <a:pt x="0" y="562"/>
                </a:lnTo>
                <a:lnTo>
                  <a:pt x="15" y="563"/>
                </a:lnTo>
                <a:cubicBezTo>
                  <a:pt x="318" y="563"/>
                  <a:pt x="566" y="325"/>
                  <a:pt x="581" y="25"/>
                </a:cubicBezTo>
                <a:lnTo>
                  <a:pt x="582" y="0"/>
                </a:lnTo>
                <a:close/>
              </a:path>
            </a:pathLst>
          </a:custGeom>
          <a:noFill/>
          <a:ln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3" name="圆角矩形 39"/>
          <p:cNvSpPr/>
          <p:nvPr userDrawn="1">
            <p:custDataLst>
              <p:tags r:id="rId8"/>
            </p:custDataLst>
          </p:nvPr>
        </p:nvSpPr>
        <p:spPr>
          <a:xfrm>
            <a:off x="178810" y="3015610"/>
            <a:ext cx="57600" cy="936000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9" name="图片 18" descr="2资源 4@4x-8"/>
          <p:cNvPicPr>
            <a:picLocks noChangeAspect="1"/>
          </p:cNvPicPr>
          <p:nvPr userDrawn="1">
            <p:custDataLst>
              <p:tags r:id="rId9"/>
            </p:custDataLst>
          </p:nvPr>
        </p:nvPicPr>
        <p:blipFill>
          <a:blip r:embed="rId10">
            <a:alphaModFix amt="20000"/>
          </a:blip>
          <a:stretch>
            <a:fillRect/>
          </a:stretch>
        </p:blipFill>
        <p:spPr>
          <a:xfrm rot="16200000">
            <a:off x="425450" y="22860"/>
            <a:ext cx="1332230" cy="2181860"/>
          </a:xfrm>
          <a:prstGeom prst="rect">
            <a:avLst/>
          </a:prstGeom>
        </p:spPr>
      </p:pic>
      <p:pic>
        <p:nvPicPr>
          <p:cNvPr id="21" name="图片 20" descr="5资源 1@4x-8"/>
          <p:cNvPicPr>
            <a:picLocks noChangeAspect="1"/>
          </p:cNvPicPr>
          <p:nvPr userDrawn="1">
            <p:custDataLst>
              <p:tags r:id="rId11"/>
            </p:custDataLst>
          </p:nvPr>
        </p:nvPicPr>
        <p:blipFill>
          <a:blip r:embed="rId12"/>
          <a:srcRect b="27420"/>
          <a:stretch>
            <a:fillRect/>
          </a:stretch>
        </p:blipFill>
        <p:spPr>
          <a:xfrm>
            <a:off x="10700350" y="1472565"/>
            <a:ext cx="411490" cy="468000"/>
          </a:xfrm>
          <a:prstGeom prst="rect">
            <a:avLst/>
          </a:prstGeom>
        </p:spPr>
      </p:pic>
      <p:sp>
        <p:nvSpPr>
          <p:cNvPr id="10" name="日期占位符 3"/>
          <p:cNvSpPr>
            <a:spLocks noGrp="1"/>
          </p:cNvSpPr>
          <p:nvPr>
            <p:ph type="dt" sz="half" idx="16385"/>
            <p:custDataLst>
              <p:tags r:id="rId13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14" name="页脚占位符 4"/>
          <p:cNvSpPr>
            <a:spLocks noGrp="1"/>
          </p:cNvSpPr>
          <p:nvPr>
            <p:ph type="ftr" sz="quarter" idx="16386"/>
            <p:custDataLst>
              <p:tags r:id="rId14"/>
            </p:custDataLst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18" name="灯片编号占位符 5"/>
          <p:cNvSpPr>
            <a:spLocks noGrp="1"/>
          </p:cNvSpPr>
          <p:nvPr>
            <p:ph type="sldNum" sz="quarter" idx="16387"/>
            <p:custDataLst>
              <p:tags r:id="rId15"/>
            </p:custDataLst>
          </p:nvPr>
        </p:nvSpPr>
        <p:spPr>
          <a:xfrm>
            <a:off x="8610600" y="6356350"/>
            <a:ext cx="2743200" cy="365125"/>
          </a:xfrm>
        </p:spPr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22" name="Text Placeholder 21"/>
          <p:cNvSpPr>
            <a:spLocks noGrp="1"/>
          </p:cNvSpPr>
          <p:nvPr>
            <p:ph type="body" idx="16389" hasCustomPrompt="1"/>
            <p:custDataLst>
              <p:tags r:id="rId16"/>
            </p:custDataLst>
          </p:nvPr>
        </p:nvSpPr>
        <p:spPr>
          <a:xfrm>
            <a:off x="1016000" y="1651000"/>
            <a:ext cx="6097058" cy="457200"/>
          </a:xfrm>
          <a:noFill/>
        </p:spPr>
        <p:txBody>
          <a:bodyPr vert="horz"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 lvl="0"/>
            <a:r>
              <a:rPr lang="zh-CN" altLang="en-US" smtClean="0"/>
              <a:t>20XX YEAR</a:t>
            </a:r>
            <a:endParaRPr lang="zh-CN" altLang="en-US" smtClean="0"/>
          </a:p>
        </p:txBody>
      </p:sp>
      <p:sp>
        <p:nvSpPr>
          <p:cNvPr id="6" name="标题 1"/>
          <p:cNvSpPr>
            <a:spLocks noGrp="1"/>
          </p:cNvSpPr>
          <p:nvPr>
            <p:ph type="ctrTitle" idx="16388" hasCustomPrompt="1"/>
            <p:custDataLst>
              <p:tags r:id="rId17"/>
            </p:custDataLst>
          </p:nvPr>
        </p:nvSpPr>
        <p:spPr>
          <a:xfrm>
            <a:off x="1016000" y="2159000"/>
            <a:ext cx="6352646" cy="2540000"/>
          </a:xfrm>
          <a:effectLst>
            <a:outerShdw dist="63500" dir="5400000" algn="ctr" rotWithShape="0">
              <a:schemeClr val="accent1">
                <a:lumMod val="50000"/>
                <a:alpha val="5000"/>
              </a:schemeClr>
            </a:outerShdw>
          </a:effectLst>
        </p:spPr>
        <p:txBody>
          <a:bodyPr vert="horz" wrap="square" lIns="0" tIns="0" rIns="0" bIns="0" anchor="t">
            <a:normAutofit/>
          </a:bodyPr>
          <a:lstStyle>
            <a:lvl1pPr mar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6000" b="1" spc="0" baseline="0">
                <a:solidFill>
                  <a:srgbClr val="262626"/>
                </a:solidFill>
              </a:defRPr>
            </a:lvl1pPr>
          </a:lstStyle>
          <a:p>
            <a:r>
              <a:rPr lang="zh-CN" altLang="en-US" dirty="0"/>
              <a:t>单击此处
添加文档标题</a:t>
            </a:r>
            <a:endParaRPr lang="zh-CN" altLang="en-US" dirty="0"/>
          </a:p>
        </p:txBody>
      </p:sp>
      <p:sp>
        <p:nvSpPr>
          <p:cNvPr id="24" name="署名占位符 10"/>
          <p:cNvSpPr>
            <a:spLocks noGrp="1"/>
          </p:cNvSpPr>
          <p:nvPr>
            <p:ph type="body" sz="quarter" idx="16390" hasCustomPrompt="1"/>
            <p:custDataLst>
              <p:tags r:id="rId18"/>
            </p:custDataLst>
          </p:nvPr>
        </p:nvSpPr>
        <p:spPr>
          <a:xfrm>
            <a:off x="1016000" y="4749800"/>
            <a:ext cx="2540882" cy="533400"/>
          </a:xfrm>
        </p:spPr>
        <p:txBody>
          <a:bodyPr vert="horz" wrap="square" lIns="0" tIns="0" rIns="0" bIns="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000" spc="0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BY WPS</a:t>
            </a:r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1" Type="http://schemas.openxmlformats.org/officeDocument/2006/relationships/theme" Target="../theme/theme1.xml"/><Relationship Id="rId40" Type="http://schemas.openxmlformats.org/officeDocument/2006/relationships/tags" Target="../tags/tag364.xml"/><Relationship Id="rId4" Type="http://schemas.openxmlformats.org/officeDocument/2006/relationships/slideLayout" Target="../slideLayouts/slideLayout4.xml"/><Relationship Id="rId39" Type="http://schemas.openxmlformats.org/officeDocument/2006/relationships/tags" Target="../tags/tag363.xml"/><Relationship Id="rId38" Type="http://schemas.openxmlformats.org/officeDocument/2006/relationships/tags" Target="../tags/tag362.xml"/><Relationship Id="rId37" Type="http://schemas.openxmlformats.org/officeDocument/2006/relationships/tags" Target="../tags/tag361.xml"/><Relationship Id="rId36" Type="http://schemas.openxmlformats.org/officeDocument/2006/relationships/tags" Target="../tags/tag360.xml"/><Relationship Id="rId35" Type="http://schemas.openxmlformats.org/officeDocument/2006/relationships/tags" Target="../tags/tag359.xml"/><Relationship Id="rId34" Type="http://schemas.openxmlformats.org/officeDocument/2006/relationships/tags" Target="../tags/tag358.xml"/><Relationship Id="rId33" Type="http://schemas.openxmlformats.org/officeDocument/2006/relationships/image" Target="../media/image9.png"/><Relationship Id="rId32" Type="http://schemas.openxmlformats.org/officeDocument/2006/relationships/tags" Target="../tags/tag357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" Type="http://schemas.openxmlformats.org/officeDocument/2006/relationships/slideLayout" Target="../slideLayouts/slideLayout3.xml"/><Relationship Id="rId29" Type="http://schemas.openxmlformats.org/officeDocument/2006/relationships/slideLayout" Target="../slideLayouts/slideLayout29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 userDrawn="1">
            <p:custDataLst>
              <p:tags r:id="rId32"/>
            </p:custDataLst>
          </p:nvPr>
        </p:nvPicPr>
        <p:blipFill>
          <a:blip r:embed="rId33">
            <a:alphaModFix amt="40000"/>
          </a:blip>
          <a:stretch>
            <a:fillRect/>
          </a:stretch>
        </p:blipFill>
        <p:spPr>
          <a:xfrm>
            <a:off x="9927018" y="0"/>
            <a:ext cx="2264982" cy="1383180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>
            <p:ph type="title"/>
            <p:custDataLst>
              <p:tags r:id="rId34"/>
            </p:custDataLst>
          </p:nvPr>
        </p:nvSpPr>
        <p:spPr>
          <a:xfrm>
            <a:off x="695960" y="360000"/>
            <a:ext cx="10800000" cy="720000"/>
          </a:xfrm>
          <a:prstGeom prst="rect">
            <a:avLst/>
          </a:prstGeom>
        </p:spPr>
        <p:txBody>
          <a:bodyPr vert="horz" wrap="square" lIns="0" tIns="0" rIns="0" bIns="0" rtlCol="0" anchor="b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35"/>
            </p:custDataLst>
          </p:nvPr>
        </p:nvSpPr>
        <p:spPr>
          <a:xfrm>
            <a:off x="695960" y="1301749"/>
            <a:ext cx="10800000" cy="4873625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36"/>
            </p:custDataLst>
          </p:nvPr>
        </p:nvSpPr>
        <p:spPr>
          <a:xfrm>
            <a:off x="69596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37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38"/>
            </p:custDataLst>
          </p:nvPr>
        </p:nvSpPr>
        <p:spPr>
          <a:xfrm>
            <a:off x="8753983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8" name="KSO_TEMPLATE" hidden="1"/>
          <p:cNvSpPr/>
          <p:nvPr userDrawn="1">
            <p:custDataLst>
              <p:tags r:id="rId39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40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1" kern="1200">
          <a:solidFill>
            <a:schemeClr val="accent1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538480" indent="-20637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98830" indent="-1619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30605" indent="-1492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35075" indent="-127000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9.xml"/><Relationship Id="rId4" Type="http://schemas.openxmlformats.org/officeDocument/2006/relationships/tags" Target="../tags/tag368.xml"/><Relationship Id="rId3" Type="http://schemas.openxmlformats.org/officeDocument/2006/relationships/tags" Target="../tags/tag367.xml"/><Relationship Id="rId2" Type="http://schemas.openxmlformats.org/officeDocument/2006/relationships/tags" Target="../tags/tag366.xml"/><Relationship Id="rId1" Type="http://schemas.openxmlformats.org/officeDocument/2006/relationships/tags" Target="../tags/tag365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tags" Target="../tags/tag450.xml"/><Relationship Id="rId8" Type="http://schemas.openxmlformats.org/officeDocument/2006/relationships/tags" Target="../tags/tag449.xml"/><Relationship Id="rId7" Type="http://schemas.openxmlformats.org/officeDocument/2006/relationships/tags" Target="../tags/tag448.xml"/><Relationship Id="rId6" Type="http://schemas.openxmlformats.org/officeDocument/2006/relationships/tags" Target="../tags/tag447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Relationship Id="rId3" Type="http://schemas.openxmlformats.org/officeDocument/2006/relationships/tags" Target="../tags/tag446.xml"/><Relationship Id="rId27" Type="http://schemas.openxmlformats.org/officeDocument/2006/relationships/slideLayout" Target="../slideLayouts/slideLayout19.xml"/><Relationship Id="rId26" Type="http://schemas.openxmlformats.org/officeDocument/2006/relationships/tags" Target="../tags/tag461.xml"/><Relationship Id="rId25" Type="http://schemas.openxmlformats.org/officeDocument/2006/relationships/tags" Target="../tags/tag460.xml"/><Relationship Id="rId24" Type="http://schemas.openxmlformats.org/officeDocument/2006/relationships/tags" Target="../tags/tag459.xml"/><Relationship Id="rId23" Type="http://schemas.openxmlformats.org/officeDocument/2006/relationships/image" Target="../media/image26.svg"/><Relationship Id="rId22" Type="http://schemas.openxmlformats.org/officeDocument/2006/relationships/image" Target="../media/image25.png"/><Relationship Id="rId21" Type="http://schemas.openxmlformats.org/officeDocument/2006/relationships/tags" Target="../tags/tag458.xml"/><Relationship Id="rId20" Type="http://schemas.openxmlformats.org/officeDocument/2006/relationships/tags" Target="../tags/tag457.xml"/><Relationship Id="rId2" Type="http://schemas.openxmlformats.org/officeDocument/2006/relationships/tags" Target="../tags/tag445.xml"/><Relationship Id="rId19" Type="http://schemas.openxmlformats.org/officeDocument/2006/relationships/tags" Target="../tags/tag456.xml"/><Relationship Id="rId18" Type="http://schemas.openxmlformats.org/officeDocument/2006/relationships/tags" Target="../tags/tag455.xml"/><Relationship Id="rId17" Type="http://schemas.openxmlformats.org/officeDocument/2006/relationships/image" Target="../media/image24.svg"/><Relationship Id="rId16" Type="http://schemas.openxmlformats.org/officeDocument/2006/relationships/image" Target="../media/image23.png"/><Relationship Id="rId15" Type="http://schemas.openxmlformats.org/officeDocument/2006/relationships/tags" Target="../tags/tag454.xml"/><Relationship Id="rId14" Type="http://schemas.openxmlformats.org/officeDocument/2006/relationships/tags" Target="../tags/tag453.xml"/><Relationship Id="rId13" Type="http://schemas.openxmlformats.org/officeDocument/2006/relationships/tags" Target="../tags/tag452.xml"/><Relationship Id="rId12" Type="http://schemas.openxmlformats.org/officeDocument/2006/relationships/tags" Target="../tags/tag451.xml"/><Relationship Id="rId11" Type="http://schemas.openxmlformats.org/officeDocument/2006/relationships/image" Target="../media/image22.svg"/><Relationship Id="rId10" Type="http://schemas.openxmlformats.org/officeDocument/2006/relationships/image" Target="../media/image21.png"/><Relationship Id="rId1" Type="http://schemas.openxmlformats.org/officeDocument/2006/relationships/tags" Target="../tags/tag444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tags" Target="../tags/tag469.xml"/><Relationship Id="rId8" Type="http://schemas.openxmlformats.org/officeDocument/2006/relationships/tags" Target="../tags/tag468.xml"/><Relationship Id="rId7" Type="http://schemas.openxmlformats.org/officeDocument/2006/relationships/tags" Target="../tags/tag467.xml"/><Relationship Id="rId6" Type="http://schemas.openxmlformats.org/officeDocument/2006/relationships/tags" Target="../tags/tag466.xml"/><Relationship Id="rId5" Type="http://schemas.openxmlformats.org/officeDocument/2006/relationships/tags" Target="../tags/tag465.xml"/><Relationship Id="rId4" Type="http://schemas.openxmlformats.org/officeDocument/2006/relationships/tags" Target="../tags/tag464.xml"/><Relationship Id="rId3" Type="http://schemas.openxmlformats.org/officeDocument/2006/relationships/image" Target="../media/image27.jpeg"/><Relationship Id="rId2" Type="http://schemas.openxmlformats.org/officeDocument/2006/relationships/tags" Target="../tags/tag463.xml"/><Relationship Id="rId17" Type="http://schemas.openxmlformats.org/officeDocument/2006/relationships/slideLayout" Target="../slideLayouts/slideLayout20.xml"/><Relationship Id="rId16" Type="http://schemas.openxmlformats.org/officeDocument/2006/relationships/tags" Target="../tags/tag476.xml"/><Relationship Id="rId15" Type="http://schemas.openxmlformats.org/officeDocument/2006/relationships/tags" Target="../tags/tag475.xml"/><Relationship Id="rId14" Type="http://schemas.openxmlformats.org/officeDocument/2006/relationships/tags" Target="../tags/tag474.xml"/><Relationship Id="rId13" Type="http://schemas.openxmlformats.org/officeDocument/2006/relationships/tags" Target="../tags/tag473.xml"/><Relationship Id="rId12" Type="http://schemas.openxmlformats.org/officeDocument/2006/relationships/tags" Target="../tags/tag472.xml"/><Relationship Id="rId11" Type="http://schemas.openxmlformats.org/officeDocument/2006/relationships/tags" Target="../tags/tag471.xml"/><Relationship Id="rId10" Type="http://schemas.openxmlformats.org/officeDocument/2006/relationships/tags" Target="../tags/tag470.xml"/><Relationship Id="rId1" Type="http://schemas.openxmlformats.org/officeDocument/2006/relationships/tags" Target="../tags/tag462.xml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tags" Target="../tags/tag482.xml"/><Relationship Id="rId8" Type="http://schemas.openxmlformats.org/officeDocument/2006/relationships/tags" Target="../tags/tag481.xml"/><Relationship Id="rId7" Type="http://schemas.openxmlformats.org/officeDocument/2006/relationships/image" Target="../media/image30.svg"/><Relationship Id="rId6" Type="http://schemas.openxmlformats.org/officeDocument/2006/relationships/image" Target="../media/image29.png"/><Relationship Id="rId5" Type="http://schemas.openxmlformats.org/officeDocument/2006/relationships/tags" Target="../tags/tag480.xml"/><Relationship Id="rId4" Type="http://schemas.openxmlformats.org/officeDocument/2006/relationships/tags" Target="../tags/tag479.xml"/><Relationship Id="rId3" Type="http://schemas.openxmlformats.org/officeDocument/2006/relationships/image" Target="../media/image28.jpeg"/><Relationship Id="rId2" Type="http://schemas.openxmlformats.org/officeDocument/2006/relationships/tags" Target="../tags/tag478.xml"/><Relationship Id="rId17" Type="http://schemas.openxmlformats.org/officeDocument/2006/relationships/slideLayout" Target="../slideLayouts/slideLayout21.xml"/><Relationship Id="rId16" Type="http://schemas.openxmlformats.org/officeDocument/2006/relationships/tags" Target="../tags/tag487.xml"/><Relationship Id="rId15" Type="http://schemas.openxmlformats.org/officeDocument/2006/relationships/tags" Target="../tags/tag486.xml"/><Relationship Id="rId14" Type="http://schemas.openxmlformats.org/officeDocument/2006/relationships/tags" Target="../tags/tag485.xml"/><Relationship Id="rId13" Type="http://schemas.openxmlformats.org/officeDocument/2006/relationships/image" Target="../media/image32.svg"/><Relationship Id="rId12" Type="http://schemas.openxmlformats.org/officeDocument/2006/relationships/image" Target="../media/image31.png"/><Relationship Id="rId11" Type="http://schemas.openxmlformats.org/officeDocument/2006/relationships/tags" Target="../tags/tag484.xml"/><Relationship Id="rId10" Type="http://schemas.openxmlformats.org/officeDocument/2006/relationships/tags" Target="../tags/tag483.xml"/><Relationship Id="rId1" Type="http://schemas.openxmlformats.org/officeDocument/2006/relationships/tags" Target="../tags/tag477.xml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image" Target="../media/image34.jpeg"/><Relationship Id="rId8" Type="http://schemas.openxmlformats.org/officeDocument/2006/relationships/tags" Target="../tags/tag494.xml"/><Relationship Id="rId7" Type="http://schemas.openxmlformats.org/officeDocument/2006/relationships/tags" Target="../tags/tag493.xml"/><Relationship Id="rId6" Type="http://schemas.openxmlformats.org/officeDocument/2006/relationships/tags" Target="../tags/tag492.xml"/><Relationship Id="rId5" Type="http://schemas.openxmlformats.org/officeDocument/2006/relationships/tags" Target="../tags/tag491.xml"/><Relationship Id="rId4" Type="http://schemas.openxmlformats.org/officeDocument/2006/relationships/image" Target="../media/image33.jpeg"/><Relationship Id="rId3" Type="http://schemas.openxmlformats.org/officeDocument/2006/relationships/tags" Target="../tags/tag490.xml"/><Relationship Id="rId2" Type="http://schemas.openxmlformats.org/officeDocument/2006/relationships/tags" Target="../tags/tag489.xml"/><Relationship Id="rId18" Type="http://schemas.openxmlformats.org/officeDocument/2006/relationships/slideLayout" Target="../slideLayouts/slideLayout22.xml"/><Relationship Id="rId17" Type="http://schemas.openxmlformats.org/officeDocument/2006/relationships/tags" Target="../tags/tag501.xml"/><Relationship Id="rId16" Type="http://schemas.openxmlformats.org/officeDocument/2006/relationships/tags" Target="../tags/tag500.xml"/><Relationship Id="rId15" Type="http://schemas.openxmlformats.org/officeDocument/2006/relationships/tags" Target="../tags/tag499.xml"/><Relationship Id="rId14" Type="http://schemas.openxmlformats.org/officeDocument/2006/relationships/image" Target="../media/image35.jpeg"/><Relationship Id="rId13" Type="http://schemas.openxmlformats.org/officeDocument/2006/relationships/tags" Target="../tags/tag498.xml"/><Relationship Id="rId12" Type="http://schemas.openxmlformats.org/officeDocument/2006/relationships/tags" Target="../tags/tag497.xml"/><Relationship Id="rId11" Type="http://schemas.openxmlformats.org/officeDocument/2006/relationships/tags" Target="../tags/tag496.xml"/><Relationship Id="rId10" Type="http://schemas.openxmlformats.org/officeDocument/2006/relationships/tags" Target="../tags/tag495.xml"/><Relationship Id="rId1" Type="http://schemas.openxmlformats.org/officeDocument/2006/relationships/tags" Target="../tags/tag488.xml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0.xml"/><Relationship Id="rId3" Type="http://schemas.openxmlformats.org/officeDocument/2006/relationships/tags" Target="../tags/tag504.xml"/><Relationship Id="rId2" Type="http://schemas.openxmlformats.org/officeDocument/2006/relationships/tags" Target="../tags/tag503.xml"/><Relationship Id="rId1" Type="http://schemas.openxmlformats.org/officeDocument/2006/relationships/tags" Target="../tags/tag502.xml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3.xml"/><Relationship Id="rId8" Type="http://schemas.openxmlformats.org/officeDocument/2006/relationships/tags" Target="../tags/tag511.xml"/><Relationship Id="rId7" Type="http://schemas.openxmlformats.org/officeDocument/2006/relationships/tags" Target="../tags/tag510.xml"/><Relationship Id="rId6" Type="http://schemas.openxmlformats.org/officeDocument/2006/relationships/tags" Target="../tags/tag509.xml"/><Relationship Id="rId5" Type="http://schemas.openxmlformats.org/officeDocument/2006/relationships/tags" Target="../tags/tag508.xml"/><Relationship Id="rId4" Type="http://schemas.openxmlformats.org/officeDocument/2006/relationships/tags" Target="../tags/tag507.xml"/><Relationship Id="rId3" Type="http://schemas.openxmlformats.org/officeDocument/2006/relationships/image" Target="../media/image36.jpeg"/><Relationship Id="rId2" Type="http://schemas.openxmlformats.org/officeDocument/2006/relationships/tags" Target="../tags/tag506.xml"/><Relationship Id="rId1" Type="http://schemas.openxmlformats.org/officeDocument/2006/relationships/tags" Target="../tags/tag505.xml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tags" Target="../tags/tag519.xml"/><Relationship Id="rId8" Type="http://schemas.openxmlformats.org/officeDocument/2006/relationships/tags" Target="../tags/tag518.xml"/><Relationship Id="rId7" Type="http://schemas.openxmlformats.org/officeDocument/2006/relationships/tags" Target="../tags/tag517.xml"/><Relationship Id="rId6" Type="http://schemas.openxmlformats.org/officeDocument/2006/relationships/tags" Target="../tags/tag516.xml"/><Relationship Id="rId5" Type="http://schemas.openxmlformats.org/officeDocument/2006/relationships/tags" Target="../tags/tag515.xml"/><Relationship Id="rId4" Type="http://schemas.openxmlformats.org/officeDocument/2006/relationships/tags" Target="../tags/tag514.xml"/><Relationship Id="rId3" Type="http://schemas.openxmlformats.org/officeDocument/2006/relationships/image" Target="../media/image37.jpeg"/><Relationship Id="rId2" Type="http://schemas.openxmlformats.org/officeDocument/2006/relationships/tags" Target="../tags/tag513.xml"/><Relationship Id="rId11" Type="http://schemas.openxmlformats.org/officeDocument/2006/relationships/slideLayout" Target="../slideLayouts/slideLayout24.xml"/><Relationship Id="rId10" Type="http://schemas.openxmlformats.org/officeDocument/2006/relationships/tags" Target="../tags/tag520.xml"/><Relationship Id="rId1" Type="http://schemas.openxmlformats.org/officeDocument/2006/relationships/tags" Target="../tags/tag512.xml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tags" Target="../tags/tag527.xml"/><Relationship Id="rId8" Type="http://schemas.openxmlformats.org/officeDocument/2006/relationships/tags" Target="../tags/tag526.xml"/><Relationship Id="rId7" Type="http://schemas.openxmlformats.org/officeDocument/2006/relationships/image" Target="../media/image39.jpeg"/><Relationship Id="rId6" Type="http://schemas.openxmlformats.org/officeDocument/2006/relationships/tags" Target="../tags/tag525.xml"/><Relationship Id="rId5" Type="http://schemas.openxmlformats.org/officeDocument/2006/relationships/tags" Target="../tags/tag524.xml"/><Relationship Id="rId4" Type="http://schemas.openxmlformats.org/officeDocument/2006/relationships/tags" Target="../tags/tag523.xml"/><Relationship Id="rId3" Type="http://schemas.openxmlformats.org/officeDocument/2006/relationships/image" Target="../media/image38.jpeg"/><Relationship Id="rId2" Type="http://schemas.openxmlformats.org/officeDocument/2006/relationships/tags" Target="../tags/tag522.xml"/><Relationship Id="rId11" Type="http://schemas.openxmlformats.org/officeDocument/2006/relationships/slideLayout" Target="../slideLayouts/slideLayout25.xml"/><Relationship Id="rId10" Type="http://schemas.openxmlformats.org/officeDocument/2006/relationships/tags" Target="../tags/tag528.xml"/><Relationship Id="rId1" Type="http://schemas.openxmlformats.org/officeDocument/2006/relationships/tags" Target="../tags/tag521.xml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tags" Target="../tags/tag535.xml"/><Relationship Id="rId8" Type="http://schemas.openxmlformats.org/officeDocument/2006/relationships/tags" Target="../tags/tag534.xml"/><Relationship Id="rId7" Type="http://schemas.openxmlformats.org/officeDocument/2006/relationships/image" Target="../media/image41.jpeg"/><Relationship Id="rId6" Type="http://schemas.openxmlformats.org/officeDocument/2006/relationships/tags" Target="../tags/tag533.xml"/><Relationship Id="rId5" Type="http://schemas.openxmlformats.org/officeDocument/2006/relationships/tags" Target="../tags/tag532.xml"/><Relationship Id="rId4" Type="http://schemas.openxmlformats.org/officeDocument/2006/relationships/tags" Target="../tags/tag531.xml"/><Relationship Id="rId3" Type="http://schemas.openxmlformats.org/officeDocument/2006/relationships/image" Target="../media/image40.jpeg"/><Relationship Id="rId2" Type="http://schemas.openxmlformats.org/officeDocument/2006/relationships/tags" Target="../tags/tag530.xml"/><Relationship Id="rId11" Type="http://schemas.openxmlformats.org/officeDocument/2006/relationships/slideLayout" Target="../slideLayouts/slideLayout26.xml"/><Relationship Id="rId10" Type="http://schemas.openxmlformats.org/officeDocument/2006/relationships/tags" Target="../tags/tag536.xml"/><Relationship Id="rId1" Type="http://schemas.openxmlformats.org/officeDocument/2006/relationships/tags" Target="../tags/tag529.xml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tags" Target="../tags/tag544.xml"/><Relationship Id="rId8" Type="http://schemas.openxmlformats.org/officeDocument/2006/relationships/tags" Target="../tags/tag543.xml"/><Relationship Id="rId7" Type="http://schemas.openxmlformats.org/officeDocument/2006/relationships/tags" Target="../tags/tag542.xml"/><Relationship Id="rId6" Type="http://schemas.openxmlformats.org/officeDocument/2006/relationships/tags" Target="../tags/tag541.xml"/><Relationship Id="rId5" Type="http://schemas.openxmlformats.org/officeDocument/2006/relationships/tags" Target="../tags/tag540.xml"/><Relationship Id="rId4" Type="http://schemas.openxmlformats.org/officeDocument/2006/relationships/tags" Target="../tags/tag539.xml"/><Relationship Id="rId3" Type="http://schemas.openxmlformats.org/officeDocument/2006/relationships/image" Target="../media/image42.jpeg"/><Relationship Id="rId2" Type="http://schemas.openxmlformats.org/officeDocument/2006/relationships/tags" Target="../tags/tag538.xml"/><Relationship Id="rId13" Type="http://schemas.openxmlformats.org/officeDocument/2006/relationships/slideLayout" Target="../slideLayouts/slideLayout27.xml"/><Relationship Id="rId12" Type="http://schemas.openxmlformats.org/officeDocument/2006/relationships/tags" Target="../tags/tag547.xml"/><Relationship Id="rId11" Type="http://schemas.openxmlformats.org/officeDocument/2006/relationships/tags" Target="../tags/tag546.xml"/><Relationship Id="rId10" Type="http://schemas.openxmlformats.org/officeDocument/2006/relationships/tags" Target="../tags/tag545.xml"/><Relationship Id="rId1" Type="http://schemas.openxmlformats.org/officeDocument/2006/relationships/tags" Target="../tags/tag537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377.xml"/><Relationship Id="rId8" Type="http://schemas.openxmlformats.org/officeDocument/2006/relationships/tags" Target="../tags/tag376.xml"/><Relationship Id="rId7" Type="http://schemas.openxmlformats.org/officeDocument/2006/relationships/tags" Target="../tags/tag375.xml"/><Relationship Id="rId6" Type="http://schemas.openxmlformats.org/officeDocument/2006/relationships/tags" Target="../tags/tag374.xml"/><Relationship Id="rId5" Type="http://schemas.openxmlformats.org/officeDocument/2006/relationships/tags" Target="../tags/tag373.xml"/><Relationship Id="rId4" Type="http://schemas.openxmlformats.org/officeDocument/2006/relationships/tags" Target="../tags/tag372.xml"/><Relationship Id="rId3" Type="http://schemas.openxmlformats.org/officeDocument/2006/relationships/tags" Target="../tags/tag371.xml"/><Relationship Id="rId2" Type="http://schemas.openxmlformats.org/officeDocument/2006/relationships/tags" Target="../tags/tag370.xml"/><Relationship Id="rId13" Type="http://schemas.openxmlformats.org/officeDocument/2006/relationships/slideLayout" Target="../slideLayouts/slideLayout13.xml"/><Relationship Id="rId12" Type="http://schemas.openxmlformats.org/officeDocument/2006/relationships/tags" Target="../tags/tag380.xml"/><Relationship Id="rId11" Type="http://schemas.openxmlformats.org/officeDocument/2006/relationships/tags" Target="../tags/tag379.xml"/><Relationship Id="rId10" Type="http://schemas.openxmlformats.org/officeDocument/2006/relationships/tags" Target="../tags/tag378.xml"/><Relationship Id="rId1" Type="http://schemas.openxmlformats.org/officeDocument/2006/relationships/tags" Target="../tags/tag369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7" Type="http://schemas.openxmlformats.org/officeDocument/2006/relationships/tags" Target="../tags/tag553.xml"/><Relationship Id="rId6" Type="http://schemas.openxmlformats.org/officeDocument/2006/relationships/tags" Target="../tags/tag552.xml"/><Relationship Id="rId5" Type="http://schemas.openxmlformats.org/officeDocument/2006/relationships/tags" Target="../tags/tag551.xml"/><Relationship Id="rId4" Type="http://schemas.openxmlformats.org/officeDocument/2006/relationships/tags" Target="../tags/tag550.xml"/><Relationship Id="rId3" Type="http://schemas.openxmlformats.org/officeDocument/2006/relationships/image" Target="../media/image43.jpeg"/><Relationship Id="rId2" Type="http://schemas.openxmlformats.org/officeDocument/2006/relationships/tags" Target="../tags/tag549.xml"/><Relationship Id="rId1" Type="http://schemas.openxmlformats.org/officeDocument/2006/relationships/tags" Target="../tags/tag548.xml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tags" Target="../tags/tag561.xml"/><Relationship Id="rId8" Type="http://schemas.openxmlformats.org/officeDocument/2006/relationships/tags" Target="../tags/tag560.xml"/><Relationship Id="rId7" Type="http://schemas.openxmlformats.org/officeDocument/2006/relationships/tags" Target="../tags/tag559.xml"/><Relationship Id="rId6" Type="http://schemas.openxmlformats.org/officeDocument/2006/relationships/tags" Target="../tags/tag558.xml"/><Relationship Id="rId5" Type="http://schemas.openxmlformats.org/officeDocument/2006/relationships/image" Target="../media/image44.jpeg"/><Relationship Id="rId4" Type="http://schemas.openxmlformats.org/officeDocument/2006/relationships/tags" Target="../tags/tag557.xml"/><Relationship Id="rId3" Type="http://schemas.openxmlformats.org/officeDocument/2006/relationships/tags" Target="../tags/tag556.xml"/><Relationship Id="rId24" Type="http://schemas.openxmlformats.org/officeDocument/2006/relationships/slideLayout" Target="../slideLayouts/slideLayout29.xml"/><Relationship Id="rId23" Type="http://schemas.openxmlformats.org/officeDocument/2006/relationships/tags" Target="../tags/tag572.xml"/><Relationship Id="rId22" Type="http://schemas.openxmlformats.org/officeDocument/2006/relationships/tags" Target="../tags/tag571.xml"/><Relationship Id="rId21" Type="http://schemas.openxmlformats.org/officeDocument/2006/relationships/tags" Target="../tags/tag570.xml"/><Relationship Id="rId20" Type="http://schemas.openxmlformats.org/officeDocument/2006/relationships/image" Target="../media/image47.jpeg"/><Relationship Id="rId2" Type="http://schemas.openxmlformats.org/officeDocument/2006/relationships/tags" Target="../tags/tag555.xml"/><Relationship Id="rId19" Type="http://schemas.openxmlformats.org/officeDocument/2006/relationships/tags" Target="../tags/tag569.xml"/><Relationship Id="rId18" Type="http://schemas.openxmlformats.org/officeDocument/2006/relationships/tags" Target="../tags/tag568.xml"/><Relationship Id="rId17" Type="http://schemas.openxmlformats.org/officeDocument/2006/relationships/tags" Target="../tags/tag567.xml"/><Relationship Id="rId16" Type="http://schemas.openxmlformats.org/officeDocument/2006/relationships/tags" Target="../tags/tag566.xml"/><Relationship Id="rId15" Type="http://schemas.openxmlformats.org/officeDocument/2006/relationships/image" Target="../media/image46.jpeg"/><Relationship Id="rId14" Type="http://schemas.openxmlformats.org/officeDocument/2006/relationships/tags" Target="../tags/tag565.xml"/><Relationship Id="rId13" Type="http://schemas.openxmlformats.org/officeDocument/2006/relationships/tags" Target="../tags/tag564.xml"/><Relationship Id="rId12" Type="http://schemas.openxmlformats.org/officeDocument/2006/relationships/tags" Target="../tags/tag563.xml"/><Relationship Id="rId11" Type="http://schemas.openxmlformats.org/officeDocument/2006/relationships/tags" Target="../tags/tag562.xml"/><Relationship Id="rId10" Type="http://schemas.openxmlformats.org/officeDocument/2006/relationships/image" Target="../media/image45.jpeg"/><Relationship Id="rId1" Type="http://schemas.openxmlformats.org/officeDocument/2006/relationships/tags" Target="../tags/tag554.xml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tags" Target="../tags/tag581.xml"/><Relationship Id="rId8" Type="http://schemas.openxmlformats.org/officeDocument/2006/relationships/tags" Target="../tags/tag580.xml"/><Relationship Id="rId7" Type="http://schemas.openxmlformats.org/officeDocument/2006/relationships/tags" Target="../tags/tag579.xml"/><Relationship Id="rId6" Type="http://schemas.openxmlformats.org/officeDocument/2006/relationships/tags" Target="../tags/tag578.xml"/><Relationship Id="rId5" Type="http://schemas.openxmlformats.org/officeDocument/2006/relationships/tags" Target="../tags/tag577.xml"/><Relationship Id="rId4" Type="http://schemas.openxmlformats.org/officeDocument/2006/relationships/tags" Target="../tags/tag576.xml"/><Relationship Id="rId3" Type="http://schemas.openxmlformats.org/officeDocument/2006/relationships/tags" Target="../tags/tag575.xml"/><Relationship Id="rId2" Type="http://schemas.openxmlformats.org/officeDocument/2006/relationships/tags" Target="../tags/tag574.xml"/><Relationship Id="rId12" Type="http://schemas.openxmlformats.org/officeDocument/2006/relationships/slideLayout" Target="../slideLayouts/slideLayout30.xml"/><Relationship Id="rId11" Type="http://schemas.openxmlformats.org/officeDocument/2006/relationships/tags" Target="../tags/tag583.xml"/><Relationship Id="rId10" Type="http://schemas.openxmlformats.org/officeDocument/2006/relationships/tags" Target="../tags/tag582.xml"/><Relationship Id="rId1" Type="http://schemas.openxmlformats.org/officeDocument/2006/relationships/tags" Target="../tags/tag573.xml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image" Target="../media/image49.jpeg"/><Relationship Id="rId8" Type="http://schemas.openxmlformats.org/officeDocument/2006/relationships/tags" Target="../tags/tag590.xml"/><Relationship Id="rId7" Type="http://schemas.openxmlformats.org/officeDocument/2006/relationships/tags" Target="../tags/tag589.xml"/><Relationship Id="rId6" Type="http://schemas.openxmlformats.org/officeDocument/2006/relationships/tags" Target="../tags/tag588.xml"/><Relationship Id="rId5" Type="http://schemas.openxmlformats.org/officeDocument/2006/relationships/tags" Target="../tags/tag587.xml"/><Relationship Id="rId4" Type="http://schemas.openxmlformats.org/officeDocument/2006/relationships/image" Target="../media/image48.jpeg"/><Relationship Id="rId3" Type="http://schemas.openxmlformats.org/officeDocument/2006/relationships/tags" Target="../tags/tag586.xml"/><Relationship Id="rId2" Type="http://schemas.openxmlformats.org/officeDocument/2006/relationships/tags" Target="../tags/tag585.xml"/><Relationship Id="rId18" Type="http://schemas.openxmlformats.org/officeDocument/2006/relationships/slideLayout" Target="../slideLayouts/slideLayout31.xml"/><Relationship Id="rId17" Type="http://schemas.openxmlformats.org/officeDocument/2006/relationships/tags" Target="../tags/tag597.xml"/><Relationship Id="rId16" Type="http://schemas.openxmlformats.org/officeDocument/2006/relationships/tags" Target="../tags/tag596.xml"/><Relationship Id="rId15" Type="http://schemas.openxmlformats.org/officeDocument/2006/relationships/tags" Target="../tags/tag595.xml"/><Relationship Id="rId14" Type="http://schemas.openxmlformats.org/officeDocument/2006/relationships/image" Target="../media/image50.jpeg"/><Relationship Id="rId13" Type="http://schemas.openxmlformats.org/officeDocument/2006/relationships/tags" Target="../tags/tag594.xml"/><Relationship Id="rId12" Type="http://schemas.openxmlformats.org/officeDocument/2006/relationships/tags" Target="../tags/tag593.xml"/><Relationship Id="rId11" Type="http://schemas.openxmlformats.org/officeDocument/2006/relationships/tags" Target="../tags/tag592.xml"/><Relationship Id="rId10" Type="http://schemas.openxmlformats.org/officeDocument/2006/relationships/tags" Target="../tags/tag591.xml"/><Relationship Id="rId1" Type="http://schemas.openxmlformats.org/officeDocument/2006/relationships/tags" Target="../tags/tag584.xml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1.xml"/><Relationship Id="rId3" Type="http://schemas.openxmlformats.org/officeDocument/2006/relationships/tags" Target="../tags/tag600.xml"/><Relationship Id="rId2" Type="http://schemas.openxmlformats.org/officeDocument/2006/relationships/tags" Target="../tags/tag599.xml"/><Relationship Id="rId1" Type="http://schemas.openxmlformats.org/officeDocument/2006/relationships/tags" Target="../tags/tag598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.jpeg"/><Relationship Id="rId8" Type="http://schemas.openxmlformats.org/officeDocument/2006/relationships/tags" Target="../tags/tag387.xml"/><Relationship Id="rId7" Type="http://schemas.openxmlformats.org/officeDocument/2006/relationships/tags" Target="../tags/tag386.xml"/><Relationship Id="rId6" Type="http://schemas.openxmlformats.org/officeDocument/2006/relationships/tags" Target="../tags/tag385.xml"/><Relationship Id="rId5" Type="http://schemas.openxmlformats.org/officeDocument/2006/relationships/tags" Target="../tags/tag384.xml"/><Relationship Id="rId4" Type="http://schemas.openxmlformats.org/officeDocument/2006/relationships/image" Target="../media/image10.jpeg"/><Relationship Id="rId3" Type="http://schemas.openxmlformats.org/officeDocument/2006/relationships/tags" Target="../tags/tag383.xml"/><Relationship Id="rId23" Type="http://schemas.openxmlformats.org/officeDocument/2006/relationships/slideLayout" Target="../slideLayouts/slideLayout14.xml"/><Relationship Id="rId22" Type="http://schemas.openxmlformats.org/officeDocument/2006/relationships/tags" Target="../tags/tag398.xml"/><Relationship Id="rId21" Type="http://schemas.openxmlformats.org/officeDocument/2006/relationships/tags" Target="../tags/tag397.xml"/><Relationship Id="rId20" Type="http://schemas.openxmlformats.org/officeDocument/2006/relationships/tags" Target="../tags/tag396.xml"/><Relationship Id="rId2" Type="http://schemas.openxmlformats.org/officeDocument/2006/relationships/tags" Target="../tags/tag382.xml"/><Relationship Id="rId19" Type="http://schemas.openxmlformats.org/officeDocument/2006/relationships/image" Target="../media/image13.jpeg"/><Relationship Id="rId18" Type="http://schemas.openxmlformats.org/officeDocument/2006/relationships/tags" Target="../tags/tag395.xml"/><Relationship Id="rId17" Type="http://schemas.openxmlformats.org/officeDocument/2006/relationships/tags" Target="../tags/tag394.xml"/><Relationship Id="rId16" Type="http://schemas.openxmlformats.org/officeDocument/2006/relationships/tags" Target="../tags/tag393.xml"/><Relationship Id="rId15" Type="http://schemas.openxmlformats.org/officeDocument/2006/relationships/tags" Target="../tags/tag392.xml"/><Relationship Id="rId14" Type="http://schemas.openxmlformats.org/officeDocument/2006/relationships/image" Target="../media/image12.jpeg"/><Relationship Id="rId13" Type="http://schemas.openxmlformats.org/officeDocument/2006/relationships/tags" Target="../tags/tag391.xml"/><Relationship Id="rId12" Type="http://schemas.openxmlformats.org/officeDocument/2006/relationships/tags" Target="../tags/tag390.xml"/><Relationship Id="rId11" Type="http://schemas.openxmlformats.org/officeDocument/2006/relationships/tags" Target="../tags/tag389.xml"/><Relationship Id="rId10" Type="http://schemas.openxmlformats.org/officeDocument/2006/relationships/tags" Target="../tags/tag388.xml"/><Relationship Id="rId1" Type="http://schemas.openxmlformats.org/officeDocument/2006/relationships/tags" Target="../tags/tag381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0.xml"/><Relationship Id="rId3" Type="http://schemas.openxmlformats.org/officeDocument/2006/relationships/tags" Target="../tags/tag401.xml"/><Relationship Id="rId2" Type="http://schemas.openxmlformats.org/officeDocument/2006/relationships/tags" Target="../tags/tag400.xml"/><Relationship Id="rId1" Type="http://schemas.openxmlformats.org/officeDocument/2006/relationships/tags" Target="../tags/tag399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409.xml"/><Relationship Id="rId8" Type="http://schemas.openxmlformats.org/officeDocument/2006/relationships/tags" Target="../tags/tag408.xml"/><Relationship Id="rId7" Type="http://schemas.openxmlformats.org/officeDocument/2006/relationships/tags" Target="../tags/tag407.xml"/><Relationship Id="rId6" Type="http://schemas.openxmlformats.org/officeDocument/2006/relationships/tags" Target="../tags/tag406.xml"/><Relationship Id="rId5" Type="http://schemas.openxmlformats.org/officeDocument/2006/relationships/tags" Target="../tags/tag405.xml"/><Relationship Id="rId4" Type="http://schemas.openxmlformats.org/officeDocument/2006/relationships/tags" Target="../tags/tag404.xml"/><Relationship Id="rId3" Type="http://schemas.openxmlformats.org/officeDocument/2006/relationships/image" Target="../media/image14.jpeg"/><Relationship Id="rId2" Type="http://schemas.openxmlformats.org/officeDocument/2006/relationships/tags" Target="../tags/tag403.xml"/><Relationship Id="rId13" Type="http://schemas.openxmlformats.org/officeDocument/2006/relationships/slideLayout" Target="../slideLayouts/slideLayout15.xml"/><Relationship Id="rId12" Type="http://schemas.openxmlformats.org/officeDocument/2006/relationships/tags" Target="../tags/tag412.xml"/><Relationship Id="rId11" Type="http://schemas.openxmlformats.org/officeDocument/2006/relationships/tags" Target="../tags/tag411.xml"/><Relationship Id="rId10" Type="http://schemas.openxmlformats.org/officeDocument/2006/relationships/tags" Target="../tags/tag410.xml"/><Relationship Id="rId1" Type="http://schemas.openxmlformats.org/officeDocument/2006/relationships/tags" Target="../tags/tag402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420.xml"/><Relationship Id="rId8" Type="http://schemas.openxmlformats.org/officeDocument/2006/relationships/tags" Target="../tags/tag419.xml"/><Relationship Id="rId7" Type="http://schemas.openxmlformats.org/officeDocument/2006/relationships/tags" Target="../tags/tag418.xml"/><Relationship Id="rId6" Type="http://schemas.openxmlformats.org/officeDocument/2006/relationships/tags" Target="../tags/tag417.xml"/><Relationship Id="rId5" Type="http://schemas.openxmlformats.org/officeDocument/2006/relationships/tags" Target="../tags/tag416.xml"/><Relationship Id="rId4" Type="http://schemas.openxmlformats.org/officeDocument/2006/relationships/tags" Target="../tags/tag415.xml"/><Relationship Id="rId3" Type="http://schemas.openxmlformats.org/officeDocument/2006/relationships/image" Target="../media/image15.jpeg"/><Relationship Id="rId2" Type="http://schemas.openxmlformats.org/officeDocument/2006/relationships/tags" Target="../tags/tag414.xml"/><Relationship Id="rId11" Type="http://schemas.openxmlformats.org/officeDocument/2006/relationships/slideLayout" Target="../slideLayouts/slideLayout16.xml"/><Relationship Id="rId10" Type="http://schemas.openxmlformats.org/officeDocument/2006/relationships/tags" Target="../tags/tag421.xml"/><Relationship Id="rId1" Type="http://schemas.openxmlformats.org/officeDocument/2006/relationships/tags" Target="../tags/tag413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429.xml"/><Relationship Id="rId8" Type="http://schemas.openxmlformats.org/officeDocument/2006/relationships/tags" Target="../tags/tag428.xml"/><Relationship Id="rId7" Type="http://schemas.openxmlformats.org/officeDocument/2006/relationships/tags" Target="../tags/tag427.xml"/><Relationship Id="rId6" Type="http://schemas.openxmlformats.org/officeDocument/2006/relationships/tags" Target="../tags/tag426.xml"/><Relationship Id="rId5" Type="http://schemas.openxmlformats.org/officeDocument/2006/relationships/tags" Target="../tags/tag425.xml"/><Relationship Id="rId4" Type="http://schemas.openxmlformats.org/officeDocument/2006/relationships/tags" Target="../tags/tag424.xml"/><Relationship Id="rId3" Type="http://schemas.openxmlformats.org/officeDocument/2006/relationships/image" Target="../media/image16.jpeg"/><Relationship Id="rId2" Type="http://schemas.openxmlformats.org/officeDocument/2006/relationships/tags" Target="../tags/tag423.xml"/><Relationship Id="rId11" Type="http://schemas.openxmlformats.org/officeDocument/2006/relationships/slideLayout" Target="../slideLayouts/slideLayout17.xml"/><Relationship Id="rId10" Type="http://schemas.openxmlformats.org/officeDocument/2006/relationships/tags" Target="../tags/tag430.xml"/><Relationship Id="rId1" Type="http://schemas.openxmlformats.org/officeDocument/2006/relationships/tags" Target="../tags/tag422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image" Target="../media/image18.jpeg"/><Relationship Id="rId8" Type="http://schemas.openxmlformats.org/officeDocument/2006/relationships/tags" Target="../tags/tag437.xml"/><Relationship Id="rId7" Type="http://schemas.openxmlformats.org/officeDocument/2006/relationships/tags" Target="../tags/tag436.xml"/><Relationship Id="rId6" Type="http://schemas.openxmlformats.org/officeDocument/2006/relationships/tags" Target="../tags/tag435.xml"/><Relationship Id="rId5" Type="http://schemas.openxmlformats.org/officeDocument/2006/relationships/tags" Target="../tags/tag434.xml"/><Relationship Id="rId4" Type="http://schemas.openxmlformats.org/officeDocument/2006/relationships/image" Target="../media/image17.jpeg"/><Relationship Id="rId3" Type="http://schemas.openxmlformats.org/officeDocument/2006/relationships/tags" Target="../tags/tag433.xml"/><Relationship Id="rId2" Type="http://schemas.openxmlformats.org/officeDocument/2006/relationships/tags" Target="../tags/tag432.xml"/><Relationship Id="rId13" Type="http://schemas.openxmlformats.org/officeDocument/2006/relationships/slideLayout" Target="../slideLayouts/slideLayout18.xml"/><Relationship Id="rId12" Type="http://schemas.openxmlformats.org/officeDocument/2006/relationships/tags" Target="../tags/tag440.xml"/><Relationship Id="rId11" Type="http://schemas.openxmlformats.org/officeDocument/2006/relationships/tags" Target="../tags/tag439.xml"/><Relationship Id="rId10" Type="http://schemas.openxmlformats.org/officeDocument/2006/relationships/tags" Target="../tags/tag438.xml"/><Relationship Id="rId1" Type="http://schemas.openxmlformats.org/officeDocument/2006/relationships/tags" Target="../tags/tag431.xml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0.xml"/><Relationship Id="rId3" Type="http://schemas.openxmlformats.org/officeDocument/2006/relationships/tags" Target="../tags/tag443.xml"/><Relationship Id="rId2" Type="http://schemas.openxmlformats.org/officeDocument/2006/relationships/tags" Target="../tags/tag442.xml"/><Relationship Id="rId1" Type="http://schemas.openxmlformats.org/officeDocument/2006/relationships/tags" Target="../tags/tag44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idx="16389"/>
            <p:custDataLst>
              <p:tags r:id="rId1"/>
            </p:custDataLst>
          </p:nvPr>
        </p:nvSpPr>
        <p:spPr/>
        <p:txBody>
          <a:bodyPr/>
          <a:p>
            <a:r>
              <a:rPr lang="en-US" altLang="en-US"/>
              <a:t>2025/06/22</a:t>
            </a:r>
            <a:endParaRPr lang="en-US" altLang="en-US"/>
          </a:p>
        </p:txBody>
      </p:sp>
      <p:sp>
        <p:nvSpPr>
          <p:cNvPr id="3" name="标题 2"/>
          <p:cNvSpPr>
            <a:spLocks noGrp="1"/>
          </p:cNvSpPr>
          <p:nvPr>
            <p:ph type="ctrTitle" idx="16388"/>
            <p:custDataLst>
              <p:tags r:id="rId2"/>
            </p:custDataLst>
          </p:nvPr>
        </p:nvSpPr>
        <p:spPr/>
        <p:txBody>
          <a:bodyPr/>
          <a:p>
            <a:r>
              <a:rPr lang="zh-CN" altLang="en-US" sz="5700"/>
              <a:t>第3章 大语言模型微调与应用实战</a:t>
            </a:r>
            <a:endParaRPr lang="zh-CN" altLang="en-US" sz="570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6390"/>
            <p:custDataLst>
              <p:tags r:id="rId3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汇报人: CAXDING</a:t>
            </a:r>
            <a:endParaRPr lang="zh-CN" altLang="en-US"/>
          </a:p>
        </p:txBody>
      </p:sp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/>
          <a:p>
            <a:r>
              <a:rPr lang="zh-CN" altLang="en-US" sz="3300"/>
              <a:t>基于GeMMA 7B模型的微调技术</a:t>
            </a:r>
            <a:endParaRPr lang="zh-CN" altLang="en-US" sz="3300"/>
          </a:p>
        </p:txBody>
      </p:sp>
      <p:grpSp>
        <p:nvGrpSpPr>
          <p:cNvPr id="23" name="组合 22"/>
          <p:cNvGrpSpPr/>
          <p:nvPr/>
        </p:nvGrpSpPr>
        <p:grpSpPr>
          <a:xfrm>
            <a:off x="609600" y="1524000"/>
            <a:ext cx="10972800" cy="4724400"/>
            <a:chOff x="960" y="2400"/>
            <a:chExt cx="17280" cy="7440"/>
          </a:xfrm>
        </p:grpSpPr>
      </p:grpSp>
      <p:sp>
        <p:nvSpPr>
          <p:cNvPr id="3" name="装饰  1"/>
          <p:cNvSpPr>
            <a:spLocks noGrp="1"/>
          </p:cNvSpPr>
          <p:nvPr>
            <p:ph type="body" idx="16395" hasCustomPrompt="1"/>
            <p:custDataLst>
              <p:tags r:id="rId2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pic>
        <p:nvPicPr>
          <p:cNvPr id="22" name="图片占位符 21" descr="base\assets\1"/>
          <p:cNvPicPr>
            <a:picLocks noChangeAspect="1"/>
          </p:cNvPicPr>
          <p:nvPr>
            <p:ph type="pic" idx="16394"/>
            <p:custDataLst>
              <p:tags r:id="rId3"/>
            </p:custDataLst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4400" y="2171700"/>
            <a:ext cx="914400" cy="914400"/>
          </a:xfrm>
          <a:prstGeom prst="rect">
            <a:avLst/>
          </a:prstGeom>
        </p:spPr>
      </p:pic>
      <p:sp>
        <p:nvSpPr>
          <p:cNvPr id="5" name="文本占位符 4"/>
          <p:cNvSpPr>
            <a:spLocks noGrp="1"/>
          </p:cNvSpPr>
          <p:nvPr>
            <p:ph type="body" idx="16386"/>
            <p:custDataLst>
              <p:tags r:id="rId6"/>
            </p:custDataLst>
          </p:nvPr>
        </p:nvSpPr>
        <p:spPr/>
        <p:txBody>
          <a:bodyPr/>
          <a:p>
            <a:r>
              <a:rPr lang="zh-CN" altLang="en-US"/>
              <a:t>GeMMA 7B微调技术</a:t>
            </a:r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idx="16387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探索多任务适应策略，深化理解GeMMA 7B在复杂场景下的应用潜力，强化数据增强技巧提升模型泛化能力。</a:t>
            </a:r>
            <a:endParaRPr lang="zh-CN" altLang="en-US"/>
          </a:p>
        </p:txBody>
      </p:sp>
      <p:sp>
        <p:nvSpPr>
          <p:cNvPr id="7" name="装饰  5"/>
          <p:cNvSpPr>
            <a:spLocks noGrp="1"/>
          </p:cNvSpPr>
          <p:nvPr>
            <p:ph type="body" idx="16397" hasCustomPrompt="1"/>
            <p:custDataLst>
              <p:tags r:id="rId8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pic>
        <p:nvPicPr>
          <p:cNvPr id="21" name="图片占位符 20" descr="base\assets\2"/>
          <p:cNvPicPr>
            <a:picLocks noChangeAspect="1"/>
          </p:cNvPicPr>
          <p:nvPr>
            <p:ph type="pic" idx="16396"/>
            <p:custDataLst>
              <p:tags r:id="rId9"/>
            </p:custDataLst>
          </p:nvPr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553200" y="2171700"/>
            <a:ext cx="914400" cy="914400"/>
          </a:xfrm>
          <a:prstGeom prst="rect">
            <a:avLst/>
          </a:prstGeom>
        </p:spPr>
      </p:pic>
      <p:sp>
        <p:nvSpPr>
          <p:cNvPr id="9" name="文本占位符 8"/>
          <p:cNvSpPr>
            <a:spLocks noGrp="1"/>
          </p:cNvSpPr>
          <p:nvPr>
            <p:ph type="body" idx="16388"/>
            <p:custDataLst>
              <p:tags r:id="rId12"/>
            </p:custDataLst>
          </p:nvPr>
        </p:nvSpPr>
        <p:spPr/>
        <p:txBody>
          <a:bodyPr/>
          <a:p>
            <a:r>
              <a:rPr lang="zh-CN" altLang="en-US"/>
              <a:t>高效微调流程</a:t>
            </a:r>
            <a:endParaRPr lang="zh-CN" altLang="en-US"/>
          </a:p>
        </p:txBody>
      </p:sp>
      <p:sp>
        <p:nvSpPr>
          <p:cNvPr id="10" name="文本占位符 9"/>
          <p:cNvSpPr>
            <a:spLocks noGrp="1"/>
          </p:cNvSpPr>
          <p:nvPr>
            <p:ph type="body" idx="16389"/>
            <p:custDataLst>
              <p:tags r:id="rId13"/>
            </p:custDataLst>
          </p:nvPr>
        </p:nvSpPr>
        <p:spPr/>
        <p:txBody>
          <a:bodyPr/>
          <a:p>
            <a:r>
              <a:rPr lang="zh-CN" altLang="en-US"/>
              <a:t>掌握Hugging Face与PEFT集成方案，构建定制化工具链，实现大规模语言模型的快速任务适配与优化。</a:t>
            </a:r>
            <a:endParaRPr lang="zh-CN" altLang="en-US"/>
          </a:p>
        </p:txBody>
      </p:sp>
      <p:sp>
        <p:nvSpPr>
          <p:cNvPr id="11" name="装饰  9"/>
          <p:cNvSpPr>
            <a:spLocks noGrp="1"/>
          </p:cNvSpPr>
          <p:nvPr>
            <p:ph type="body" idx="16399" hasCustomPrompt="1"/>
            <p:custDataLst>
              <p:tags r:id="rId14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pic>
        <p:nvPicPr>
          <p:cNvPr id="19" name="图片占位符 18" descr="base\assets\3"/>
          <p:cNvPicPr>
            <a:picLocks noChangeAspect="1"/>
          </p:cNvPicPr>
          <p:nvPr>
            <p:ph type="pic" idx="16398"/>
            <p:custDataLst>
              <p:tags r:id="rId15"/>
            </p:custDataLst>
          </p:nvPr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914400" y="4686300"/>
            <a:ext cx="914400" cy="914400"/>
          </a:xfrm>
          <a:prstGeom prst="rect">
            <a:avLst/>
          </a:prstGeom>
        </p:spPr>
      </p:pic>
      <p:sp>
        <p:nvSpPr>
          <p:cNvPr id="13" name="文本占位符 12"/>
          <p:cNvSpPr>
            <a:spLocks noGrp="1"/>
          </p:cNvSpPr>
          <p:nvPr>
            <p:ph type="body" idx="16390"/>
            <p:custDataLst>
              <p:tags r:id="rId18"/>
            </p:custDataLst>
          </p:nvPr>
        </p:nvSpPr>
        <p:spPr/>
        <p:txBody>
          <a:bodyPr/>
          <a:p>
            <a:r>
              <a:rPr lang="zh-CN" altLang="en-US"/>
              <a:t>数据增强作用</a:t>
            </a:r>
            <a:endParaRPr lang="zh-CN" altLang="en-US"/>
          </a:p>
        </p:txBody>
      </p:sp>
      <p:sp>
        <p:nvSpPr>
          <p:cNvPr id="14" name="文本占位符 13"/>
          <p:cNvSpPr>
            <a:spLocks noGrp="1"/>
          </p:cNvSpPr>
          <p:nvPr>
            <p:ph type="body" idx="16391"/>
            <p:custDataLst>
              <p:tags r:id="rId19"/>
            </p:custDataLst>
          </p:nvPr>
        </p:nvSpPr>
        <p:spPr/>
        <p:txBody>
          <a:bodyPr/>
          <a:p>
            <a:r>
              <a:rPr lang="zh-CN" altLang="en-US"/>
              <a:t>解析数据增强技术如何显著改善微调效果，提升GeMMA 7B模型在多任务环境中的表现与稳定性。</a:t>
            </a:r>
            <a:endParaRPr lang="zh-CN" altLang="en-US"/>
          </a:p>
        </p:txBody>
      </p:sp>
      <p:sp>
        <p:nvSpPr>
          <p:cNvPr id="15" name="装饰  3"/>
          <p:cNvSpPr>
            <a:spLocks noGrp="1"/>
          </p:cNvSpPr>
          <p:nvPr>
            <p:ph type="body" idx="16401" hasCustomPrompt="1"/>
            <p:custDataLst>
              <p:tags r:id="rId20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pic>
        <p:nvPicPr>
          <p:cNvPr id="20" name="图片占位符 19" descr="base\assets\4"/>
          <p:cNvPicPr>
            <a:picLocks noChangeAspect="1"/>
          </p:cNvPicPr>
          <p:nvPr>
            <p:ph type="pic" idx="16400"/>
            <p:custDataLst>
              <p:tags r:id="rId21"/>
            </p:custDataLst>
          </p:nvPr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6553200" y="4686300"/>
            <a:ext cx="914400" cy="914400"/>
          </a:xfrm>
          <a:prstGeom prst="rect">
            <a:avLst/>
          </a:prstGeom>
        </p:spPr>
      </p:pic>
      <p:sp>
        <p:nvSpPr>
          <p:cNvPr id="17" name="文本占位符 16"/>
          <p:cNvSpPr>
            <a:spLocks noGrp="1"/>
          </p:cNvSpPr>
          <p:nvPr>
            <p:ph type="body" idx="16392"/>
            <p:custDataLst>
              <p:tags r:id="rId24"/>
            </p:custDataLst>
          </p:nvPr>
        </p:nvSpPr>
        <p:spPr/>
        <p:txBody>
          <a:bodyPr/>
          <a:p>
            <a:r>
              <a:rPr lang="zh-CN" altLang="en-US"/>
              <a:t>多任务微调实践</a:t>
            </a:r>
            <a:endParaRPr lang="zh-CN" altLang="en-US"/>
          </a:p>
        </p:txBody>
      </p:sp>
      <p:sp>
        <p:nvSpPr>
          <p:cNvPr id="18" name="文本占位符 17"/>
          <p:cNvSpPr>
            <a:spLocks noGrp="1"/>
          </p:cNvSpPr>
          <p:nvPr>
            <p:ph type="body" idx="16393"/>
            <p:custDataLst>
              <p:tags r:id="rId25"/>
            </p:custDataLst>
          </p:nvPr>
        </p:nvSpPr>
        <p:spPr/>
        <p:txBody>
          <a:bodyPr/>
          <a:p>
            <a:r>
              <a:rPr lang="zh-CN" altLang="en-US"/>
              <a:t>深入学习如何利用GeMMA 7B进行多任务微调，为解决复杂问题提供坚实的技术基础与实践指南。</a:t>
            </a:r>
            <a:endParaRPr lang="zh-CN" altLang="en-US"/>
          </a:p>
        </p:txBody>
      </p:sp>
    </p:spTree>
    <p:custDataLst>
      <p:tags r:id="rId26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/>
          <a:p>
            <a:r>
              <a:rPr lang="zh-CN" altLang="en-US" sz="3000"/>
              <a:t>GeMMA 7B模型的任务适配：多任务微调方法</a:t>
            </a:r>
            <a:endParaRPr lang="zh-CN" altLang="en-US" sz="3000"/>
          </a:p>
        </p:txBody>
      </p:sp>
      <p:grpSp>
        <p:nvGrpSpPr>
          <p:cNvPr id="19" name="组合 18"/>
          <p:cNvGrpSpPr/>
          <p:nvPr/>
        </p:nvGrpSpPr>
        <p:grpSpPr>
          <a:xfrm>
            <a:off x="609600" y="1524000"/>
            <a:ext cx="10972800" cy="1422400"/>
            <a:chOff x="960" y="2400"/>
            <a:chExt cx="17280" cy="2240"/>
          </a:xfrm>
        </p:grpSpPr>
      </p:grpSp>
      <p:pic>
        <p:nvPicPr>
          <p:cNvPr id="20" name="内容占位符 19" descr="2c932a73-a9c5-46fe-b149-e40fb04fa58d"/>
          <p:cNvPicPr>
            <a:picLocks noChangeAspect="1"/>
          </p:cNvPicPr>
          <p:nvPr>
            <p:ph idx="16394"/>
            <p:custDataLst>
              <p:tags r:id="rId2"/>
            </p:custDataLst>
          </p:nvPr>
        </p:nvPicPr>
        <p:blipFill>
          <a:blip r:embed="rId3"/>
          <a:srcRect l="629" r="629"/>
          <a:stretch>
            <a:fillRect/>
          </a:stretch>
        </p:blipFill>
        <p:spPr>
          <a:xfrm>
            <a:off x="609600" y="3403600"/>
            <a:ext cx="10972800" cy="2844800"/>
          </a:xfrm>
          <a:custGeom>
            <a:avLst/>
            <a:gdLst>
              <a:gd name="connisteX0" fmla="*/ 0 w 10972800"/>
              <a:gd name="connsiteY0" fmla="*/ 203200 h 2844800"/>
              <a:gd name="connisteX1" fmla="*/ 203200 w 10972800"/>
              <a:gd name="connsiteY1" fmla="*/ 0 h 2844800"/>
              <a:gd name="connisteX2" fmla="*/ 10769600 w 10972800"/>
              <a:gd name="connsiteY2" fmla="*/ 0 h 2844800"/>
              <a:gd name="connisteX3" fmla="*/ 10972800 w 10972800"/>
              <a:gd name="connsiteY3" fmla="*/ 203200 h 2844800"/>
              <a:gd name="connisteX4" fmla="*/ 10972800 w 10972800"/>
              <a:gd name="connsiteY4" fmla="*/ 2641600 h 2844800"/>
              <a:gd name="connisteX5" fmla="*/ 10769600 w 10972800"/>
              <a:gd name="connsiteY5" fmla="*/ 2844800 h 2844800"/>
              <a:gd name="connisteX6" fmla="*/ 203200 w 10972800"/>
              <a:gd name="connsiteY6" fmla="*/ 2844800 h 2844800"/>
              <a:gd name="connisteX7" fmla="*/ 0 w 10972800"/>
              <a:gd name="connsiteY7" fmla="*/ 2641600 h 2844800"/>
              <a:gd name="connisteX8" fmla="*/ 0 w 10972800"/>
              <a:gd name="connsiteY8" fmla="*/ 203200 h 2844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0972800" h="2844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10769600" y="0"/>
                </a:lnTo>
                <a:cubicBezTo>
                  <a:pt x="10881824" y="0"/>
                  <a:pt x="10972800" y="90976"/>
                  <a:pt x="10972800" y="203200"/>
                </a:cubicBezTo>
                <a:lnTo>
                  <a:pt x="10972800" y="2641600"/>
                </a:lnTo>
                <a:cubicBezTo>
                  <a:pt x="10972800" y="2753824"/>
                  <a:pt x="10881824" y="2844800"/>
                  <a:pt x="10769600" y="2844800"/>
                </a:cubicBezTo>
                <a:lnTo>
                  <a:pt x="203200" y="2844800"/>
                </a:lnTo>
                <a:cubicBezTo>
                  <a:pt x="90976" y="2844800"/>
                  <a:pt x="0" y="2753824"/>
                  <a:pt x="0" y="2641600"/>
                </a:cubicBezTo>
                <a:lnTo>
                  <a:pt x="0" y="203200"/>
                </a:lnTo>
                <a:close/>
              </a:path>
            </a:pathLst>
          </a:custGeom>
        </p:spPr>
      </p:pic>
      <p:sp>
        <p:nvSpPr>
          <p:cNvPr id="4" name="装饰  2"/>
          <p:cNvSpPr>
            <a:spLocks noGrp="1"/>
          </p:cNvSpPr>
          <p:nvPr>
            <p:ph type="body" idx="16395" hasCustomPrompt="1"/>
            <p:custDataLst>
              <p:tags r:id="rId4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idx="16386"/>
            <p:custDataLst>
              <p:tags r:id="rId5"/>
            </p:custDataLst>
          </p:nvPr>
        </p:nvSpPr>
        <p:spPr/>
        <p:txBody>
          <a:bodyPr/>
          <a:p>
            <a:r>
              <a:rPr lang="zh-CN" altLang="en-US"/>
              <a:t>GeMMA 7B微调</a:t>
            </a:r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idx="16387"/>
            <p:custDataLst>
              <p:tags r:id="rId6"/>
            </p:custDataLst>
          </p:nvPr>
        </p:nvSpPr>
        <p:spPr/>
        <p:txBody>
          <a:bodyPr/>
          <a:p>
            <a:r>
              <a:rPr lang="zh-CN" altLang="en-US"/>
              <a:t>结合Hugging Face库，实现多任务微调，适配文本分类与问答。</a:t>
            </a:r>
            <a:endParaRPr lang="zh-CN" altLang="en-US"/>
          </a:p>
        </p:txBody>
      </p:sp>
      <p:sp>
        <p:nvSpPr>
          <p:cNvPr id="7" name="装饰  5"/>
          <p:cNvSpPr>
            <a:spLocks noGrp="1"/>
          </p:cNvSpPr>
          <p:nvPr>
            <p:ph type="body" idx="16396" hasCustomPrompt="1"/>
            <p:custDataLst>
              <p:tags r:id="rId7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sp>
        <p:nvSpPr>
          <p:cNvPr id="8" name="文本占位符 7"/>
          <p:cNvSpPr>
            <a:spLocks noGrp="1"/>
          </p:cNvSpPr>
          <p:nvPr>
            <p:ph type="body" idx="16388"/>
            <p:custDataLst>
              <p:tags r:id="rId8"/>
            </p:custDataLst>
          </p:nvPr>
        </p:nvSpPr>
        <p:spPr/>
        <p:txBody>
          <a:bodyPr/>
          <a:p>
            <a:r>
              <a:rPr lang="zh-CN" altLang="en-US"/>
              <a:t>任务迁移展示</a:t>
            </a:r>
            <a:endParaRPr lang="zh-CN" altLang="en-US"/>
          </a:p>
        </p:txBody>
      </p:sp>
      <p:sp>
        <p:nvSpPr>
          <p:cNvPr id="9" name="文本占位符 8"/>
          <p:cNvSpPr>
            <a:spLocks noGrp="1"/>
          </p:cNvSpPr>
          <p:nvPr>
            <p:ph type="body" idx="16389"/>
            <p:custDataLst>
              <p:tags r:id="rId9"/>
            </p:custDataLst>
          </p:nvPr>
        </p:nvSpPr>
        <p:spPr/>
        <p:txBody>
          <a:bodyPr/>
          <a:p>
            <a:r>
              <a:rPr lang="zh-CN" altLang="en-US"/>
              <a:t>利用GeMMA 7B通用性，完成跨场景任务迁移，提升模型适应能力。</a:t>
            </a:r>
            <a:endParaRPr lang="zh-CN" altLang="en-US"/>
          </a:p>
        </p:txBody>
      </p:sp>
      <p:sp>
        <p:nvSpPr>
          <p:cNvPr id="10" name="装饰  8"/>
          <p:cNvSpPr>
            <a:spLocks noGrp="1"/>
          </p:cNvSpPr>
          <p:nvPr>
            <p:ph type="body" idx="16397" hasCustomPrompt="1"/>
            <p:custDataLst>
              <p:tags r:id="rId10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sp>
        <p:nvSpPr>
          <p:cNvPr id="11" name="文本占位符 10"/>
          <p:cNvSpPr>
            <a:spLocks noGrp="1"/>
          </p:cNvSpPr>
          <p:nvPr>
            <p:ph type="body" idx="16390"/>
            <p:custDataLst>
              <p:tags r:id="rId11"/>
            </p:custDataLst>
          </p:nvPr>
        </p:nvSpPr>
        <p:spPr/>
        <p:txBody>
          <a:bodyPr/>
          <a:p>
            <a:r>
              <a:rPr lang="zh-CN" altLang="en-US"/>
              <a:t>智能系统方案</a:t>
            </a:r>
            <a:endParaRPr lang="zh-CN" altLang="en-US"/>
          </a:p>
        </p:txBody>
      </p:sp>
      <p:sp>
        <p:nvSpPr>
          <p:cNvPr id="12" name="文本占位符 11"/>
          <p:cNvSpPr>
            <a:spLocks noGrp="1"/>
          </p:cNvSpPr>
          <p:nvPr>
            <p:ph type="body" idx="16391"/>
            <p:custDataLst>
              <p:tags r:id="rId12"/>
            </p:custDataLst>
          </p:nvPr>
        </p:nvSpPr>
        <p:spPr/>
        <p:txBody>
          <a:bodyPr/>
          <a:p>
            <a:r>
              <a:rPr lang="zh-CN" altLang="en-US"/>
              <a:t>多任务微调提供复杂场景下的高效解决方案，构建智能系统更便捷。</a:t>
            </a:r>
            <a:endParaRPr lang="zh-CN" altLang="en-US"/>
          </a:p>
        </p:txBody>
      </p:sp>
      <p:sp>
        <p:nvSpPr>
          <p:cNvPr id="13" name="装饰  1"/>
          <p:cNvSpPr>
            <a:spLocks noGrp="1"/>
          </p:cNvSpPr>
          <p:nvPr>
            <p:ph type="body" idx="16398" hasCustomPrompt="1"/>
            <p:custDataLst>
              <p:tags r:id="rId13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sp>
        <p:nvSpPr>
          <p:cNvPr id="14" name="文本占位符 13"/>
          <p:cNvSpPr>
            <a:spLocks noGrp="1"/>
          </p:cNvSpPr>
          <p:nvPr>
            <p:ph type="body" idx="16392"/>
            <p:custDataLst>
              <p:tags r:id="rId14"/>
            </p:custDataLst>
          </p:nvPr>
        </p:nvSpPr>
        <p:spPr/>
        <p:txBody>
          <a:bodyPr/>
          <a:p>
            <a:r>
              <a:rPr lang="zh-CN" altLang="en-US"/>
              <a:t>全流程代码示例</a:t>
            </a:r>
            <a:endParaRPr lang="zh-CN" altLang="en-US"/>
          </a:p>
        </p:txBody>
      </p:sp>
      <p:sp>
        <p:nvSpPr>
          <p:cNvPr id="15" name="文本占位符 14"/>
          <p:cNvSpPr>
            <a:spLocks noGrp="1"/>
          </p:cNvSpPr>
          <p:nvPr>
            <p:ph type="body" idx="16393"/>
            <p:custDataLst>
              <p:tags r:id="rId15"/>
            </p:custDataLst>
          </p:nvPr>
        </p:nvSpPr>
        <p:spPr/>
        <p:txBody>
          <a:bodyPr/>
          <a:p>
            <a:r>
              <a:rPr lang="zh-CN" altLang="en-US"/>
              <a:t>展示从加载模型到微调全过程，为复杂任务适配提供参考实现。</a:t>
            </a:r>
            <a:endParaRPr lang="zh-CN" altLang="en-US"/>
          </a:p>
        </p:txBody>
      </p:sp>
    </p:spTree>
    <p:custDataLst>
      <p:tags r:id="rId16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/>
          <a:p>
            <a:r>
              <a:rPr lang="zh-CN" altLang="en-US" sz="3000"/>
              <a:t>数据增强技术在微调中的应用</a:t>
            </a:r>
            <a:endParaRPr lang="zh-CN" altLang="en-US" sz="3000"/>
          </a:p>
        </p:txBody>
      </p:sp>
      <p:grpSp>
        <p:nvGrpSpPr>
          <p:cNvPr id="17" name="组合 16"/>
          <p:cNvGrpSpPr/>
          <p:nvPr/>
        </p:nvGrpSpPr>
        <p:grpSpPr>
          <a:xfrm>
            <a:off x="6705600" y="3352800"/>
            <a:ext cx="4876800" cy="2895600"/>
            <a:chOff x="10560" y="5280"/>
            <a:chExt cx="7680" cy="4560"/>
          </a:xfrm>
        </p:grpSpPr>
      </p:grpSp>
      <p:pic>
        <p:nvPicPr>
          <p:cNvPr id="18" name="内容占位符 17" descr="0574cbec02454e411d1666f984f0e061"/>
          <p:cNvPicPr>
            <a:picLocks noChangeAspect="1"/>
          </p:cNvPicPr>
          <p:nvPr>
            <p:ph idx="16390"/>
            <p:custDataLst>
              <p:tags r:id="rId2"/>
            </p:custDataLst>
          </p:nvPr>
        </p:nvPicPr>
        <p:blipFill>
          <a:blip r:embed="rId3"/>
          <a:srcRect l="1351" r="1351"/>
          <a:stretch>
            <a:fillRect/>
          </a:stretch>
        </p:blipFill>
        <p:spPr>
          <a:xfrm>
            <a:off x="609600" y="609600"/>
            <a:ext cx="5486400" cy="5638800"/>
          </a:xfrm>
          <a:custGeom>
            <a:avLst/>
            <a:gdLst>
              <a:gd name="connisteX0" fmla="*/ 0 w 5486400"/>
              <a:gd name="connsiteY0" fmla="*/ 203200 h 5638800"/>
              <a:gd name="connisteX1" fmla="*/ 203200 w 5486400"/>
              <a:gd name="connsiteY1" fmla="*/ 0 h 5638800"/>
              <a:gd name="connisteX2" fmla="*/ 5283200 w 5486400"/>
              <a:gd name="connsiteY2" fmla="*/ 0 h 5638800"/>
              <a:gd name="connisteX3" fmla="*/ 5486400 w 5486400"/>
              <a:gd name="connsiteY3" fmla="*/ 203200 h 5638800"/>
              <a:gd name="connisteX4" fmla="*/ 5486400 w 5486400"/>
              <a:gd name="connsiteY4" fmla="*/ 5435600 h 5638800"/>
              <a:gd name="connisteX5" fmla="*/ 5283200 w 5486400"/>
              <a:gd name="connsiteY5" fmla="*/ 5638800 h 5638800"/>
              <a:gd name="connisteX6" fmla="*/ 203200 w 5486400"/>
              <a:gd name="connsiteY6" fmla="*/ 5638800 h 5638800"/>
              <a:gd name="connisteX7" fmla="*/ 0 w 5486400"/>
              <a:gd name="connsiteY7" fmla="*/ 5435600 h 5638800"/>
              <a:gd name="connisteX8" fmla="*/ 0 w 5486400"/>
              <a:gd name="connsiteY8" fmla="*/ 203200 h 5638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486400" h="5638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283200" y="0"/>
                </a:lnTo>
                <a:cubicBezTo>
                  <a:pt x="5395424" y="0"/>
                  <a:pt x="5486400" y="90976"/>
                  <a:pt x="5486400" y="203200"/>
                </a:cubicBezTo>
                <a:lnTo>
                  <a:pt x="5486400" y="5435600"/>
                </a:lnTo>
                <a:cubicBezTo>
                  <a:pt x="5486400" y="5547824"/>
                  <a:pt x="5395424" y="5638800"/>
                  <a:pt x="5283200" y="5638800"/>
                </a:cubicBezTo>
                <a:lnTo>
                  <a:pt x="203200" y="5638800"/>
                </a:lnTo>
                <a:cubicBezTo>
                  <a:pt x="90976" y="5638800"/>
                  <a:pt x="0" y="5547824"/>
                  <a:pt x="0" y="5435600"/>
                </a:cubicBezTo>
                <a:lnTo>
                  <a:pt x="0" y="203200"/>
                </a:lnTo>
                <a:close/>
              </a:path>
            </a:pathLst>
          </a:custGeom>
        </p:spPr>
      </p:pic>
      <p:sp>
        <p:nvSpPr>
          <p:cNvPr id="4" name="装饰  2"/>
          <p:cNvSpPr>
            <a:spLocks noGrp="1"/>
          </p:cNvSpPr>
          <p:nvPr>
            <p:ph type="body" idx="16392" hasCustomPrompt="1"/>
            <p:custDataLst>
              <p:tags r:id="rId4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pic>
        <p:nvPicPr>
          <p:cNvPr id="12" name="图片占位符 11" descr="base\assets\7"/>
          <p:cNvPicPr>
            <a:picLocks noChangeAspect="1"/>
          </p:cNvPicPr>
          <p:nvPr>
            <p:ph type="pic" idx="16391"/>
            <p:custDataLst>
              <p:tags r:id="rId5"/>
            </p:custDataLst>
          </p:nvPr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918960" y="3566160"/>
            <a:ext cx="487680" cy="487680"/>
          </a:xfrm>
          <a:prstGeom prst="rect">
            <a:avLst/>
          </a:prstGeom>
        </p:spPr>
      </p:pic>
      <p:sp>
        <p:nvSpPr>
          <p:cNvPr id="6" name="文本占位符 5"/>
          <p:cNvSpPr>
            <a:spLocks noGrp="1"/>
          </p:cNvSpPr>
          <p:nvPr>
            <p:ph type="body" idx="16386"/>
            <p:custDataLst>
              <p:tags r:id="rId8"/>
            </p:custDataLst>
          </p:nvPr>
        </p:nvSpPr>
        <p:spPr/>
        <p:txBody>
          <a:bodyPr>
            <a:normAutofit lnSpcReduction="20000"/>
          </a:bodyPr>
          <a:p>
            <a:r>
              <a:rPr lang="zh-CN" altLang="en-US"/>
              <a:t>数据增强技巧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idx="16387"/>
            <p:custDataLst>
              <p:tags r:id="rId9"/>
            </p:custDataLst>
          </p:nvPr>
        </p:nvSpPr>
        <p:spPr/>
        <p:txBody>
          <a:bodyPr>
            <a:normAutofit lnSpcReduction="10000"/>
          </a:bodyPr>
          <a:p>
            <a:r>
              <a:rPr lang="zh-CN" altLang="en-US"/>
              <a:t>通过同义词替换、随机插入、删除及文本扰动，优化微调数据集，提升模型性能。</a:t>
            </a:r>
            <a:endParaRPr lang="zh-CN" altLang="en-US"/>
          </a:p>
        </p:txBody>
      </p:sp>
      <p:sp>
        <p:nvSpPr>
          <p:cNvPr id="8" name="装饰  6"/>
          <p:cNvSpPr>
            <a:spLocks noGrp="1"/>
          </p:cNvSpPr>
          <p:nvPr>
            <p:ph type="body" idx="16394" hasCustomPrompt="1"/>
            <p:custDataLst>
              <p:tags r:id="rId10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pic>
        <p:nvPicPr>
          <p:cNvPr id="13" name="图片占位符 12" descr="base\assets\8"/>
          <p:cNvPicPr>
            <a:picLocks noChangeAspect="1"/>
          </p:cNvPicPr>
          <p:nvPr>
            <p:ph type="pic" idx="16393"/>
            <p:custDataLst>
              <p:tags r:id="rId11"/>
            </p:custDataLst>
          </p:nvPr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662160" y="3566160"/>
            <a:ext cx="487680" cy="487680"/>
          </a:xfrm>
          <a:prstGeom prst="rect">
            <a:avLst/>
          </a:prstGeom>
        </p:spPr>
      </p:pic>
      <p:sp>
        <p:nvSpPr>
          <p:cNvPr id="10" name="文本占位符 9"/>
          <p:cNvSpPr>
            <a:spLocks noGrp="1"/>
          </p:cNvSpPr>
          <p:nvPr>
            <p:ph type="body" idx="16388"/>
            <p:custDataLst>
              <p:tags r:id="rId14"/>
            </p:custDataLst>
          </p:nvPr>
        </p:nvSpPr>
        <p:spPr/>
        <p:txBody>
          <a:bodyPr>
            <a:normAutofit lnSpcReduction="20000"/>
          </a:bodyPr>
          <a:p>
            <a:r>
              <a:rPr lang="zh-CN" altLang="en-US"/>
              <a:t>代码示例解析</a:t>
            </a:r>
            <a:endParaRPr lang="zh-CN" altLang="en-US"/>
          </a:p>
        </p:txBody>
      </p:sp>
      <p:sp>
        <p:nvSpPr>
          <p:cNvPr id="11" name="文本占位符 10"/>
          <p:cNvSpPr>
            <a:spLocks noGrp="1"/>
          </p:cNvSpPr>
          <p:nvPr>
            <p:ph type="body" idx="16389"/>
            <p:custDataLst>
              <p:tags r:id="rId15"/>
            </p:custDataLst>
          </p:nvPr>
        </p:nvSpPr>
        <p:spPr/>
        <p:txBody>
          <a:bodyPr/>
          <a:p>
            <a:r>
              <a:rPr lang="zh-CN" altLang="en-US"/>
              <a:t>详细解读了数据增强技术在文本分类任务中的具体实现，提供实践指导。</a:t>
            </a:r>
            <a:endParaRPr lang="zh-CN" altLang="en-US"/>
          </a:p>
        </p:txBody>
      </p:sp>
    </p:spTree>
    <p:custDataLst>
      <p:tags r:id="rId16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/>
          <a:p>
            <a:r>
              <a:rPr lang="zh-CN" altLang="en-US" sz="3000"/>
              <a:t>高效微调工具链：使用Hugging Face与PEFT方法</a:t>
            </a:r>
            <a:endParaRPr lang="zh-CN" altLang="en-US" sz="3000"/>
          </a:p>
        </p:txBody>
      </p:sp>
      <p:grpSp>
        <p:nvGrpSpPr>
          <p:cNvPr id="28" name="组合 27"/>
          <p:cNvGrpSpPr/>
          <p:nvPr/>
        </p:nvGrpSpPr>
        <p:grpSpPr>
          <a:xfrm>
            <a:off x="609600" y="1524000"/>
            <a:ext cx="10972800" cy="4724400"/>
            <a:chOff x="960" y="2400"/>
            <a:chExt cx="17280" cy="7440"/>
          </a:xfrm>
        </p:grpSpPr>
      </p:grpSp>
      <p:sp>
        <p:nvSpPr>
          <p:cNvPr id="3" name="装饰  1"/>
          <p:cNvSpPr>
            <a:spLocks noGrp="1"/>
          </p:cNvSpPr>
          <p:nvPr>
            <p:ph type="body" idx="16392" hasCustomPrompt="1"/>
            <p:custDataLst>
              <p:tags r:id="rId2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pic>
        <p:nvPicPr>
          <p:cNvPr id="25" name="图片占位符 24" descr="9e09a87c-5452-4d4e-af8b-f1f03aea1a8a"/>
          <p:cNvPicPr>
            <a:picLocks noChangeAspect="1"/>
          </p:cNvPicPr>
          <p:nvPr>
            <p:ph type="pic" idx="16393"/>
            <p:custDataLst>
              <p:tags r:id="rId3"/>
            </p:custDataLst>
          </p:nvPr>
        </p:nvPicPr>
        <p:blipFill>
          <a:blip r:embed="rId4"/>
          <a:srcRect/>
          <a:stretch>
            <a:fillRect/>
          </a:stretch>
        </p:blipFill>
        <p:spPr>
          <a:xfrm>
            <a:off x="914400" y="1803400"/>
            <a:ext cx="914400" cy="914400"/>
          </a:xfrm>
          <a:custGeom>
            <a:avLst/>
            <a:gdLst>
              <a:gd name="connisteX0" fmla="*/ 0 w 914400"/>
              <a:gd name="connsiteY0" fmla="*/ 457200 h 914400"/>
              <a:gd name="connisteX1" fmla="*/ 457200 w 914400"/>
              <a:gd name="connsiteY1" fmla="*/ 0 h 914400"/>
              <a:gd name="connisteX2" fmla="*/ 457200 w 914400"/>
              <a:gd name="connsiteY2" fmla="*/ 0 h 914400"/>
              <a:gd name="connisteX3" fmla="*/ 914400 w 914400"/>
              <a:gd name="connsiteY3" fmla="*/ 457200 h 914400"/>
              <a:gd name="connisteX4" fmla="*/ 914400 w 914400"/>
              <a:gd name="connsiteY4" fmla="*/ 457200 h 914400"/>
              <a:gd name="connisteX5" fmla="*/ 457200 w 914400"/>
              <a:gd name="connsiteY5" fmla="*/ 914400 h 914400"/>
              <a:gd name="connisteX6" fmla="*/ 457200 w 914400"/>
              <a:gd name="connsiteY6" fmla="*/ 914400 h 914400"/>
              <a:gd name="connisteX7" fmla="*/ 0 w 914400"/>
              <a:gd name="connsiteY7" fmla="*/ 457200 h 914400"/>
              <a:gd name="connisteX8" fmla="*/ 0 w 914400"/>
              <a:gd name="connsiteY8" fmla="*/ 457200 h 91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914400" h="914400">
                <a:moveTo>
                  <a:pt x="0" y="457200"/>
                </a:moveTo>
                <a:cubicBezTo>
                  <a:pt x="0" y="204695"/>
                  <a:pt x="204695" y="0"/>
                  <a:pt x="457200" y="0"/>
                </a:cubicBezTo>
                <a:lnTo>
                  <a:pt x="457200" y="0"/>
                </a:lnTo>
                <a:cubicBezTo>
                  <a:pt x="709705" y="0"/>
                  <a:pt x="914400" y="204695"/>
                  <a:pt x="914400" y="457200"/>
                </a:cubicBezTo>
                <a:lnTo>
                  <a:pt x="914400" y="457200"/>
                </a:lnTo>
                <a:cubicBezTo>
                  <a:pt x="914400" y="709705"/>
                  <a:pt x="709705" y="914400"/>
                  <a:pt x="457200" y="914400"/>
                </a:cubicBezTo>
                <a:lnTo>
                  <a:pt x="457200" y="914400"/>
                </a:lnTo>
                <a:cubicBezTo>
                  <a:pt x="204695" y="914400"/>
                  <a:pt x="0" y="709705"/>
                  <a:pt x="0" y="457200"/>
                </a:cubicBezTo>
                <a:lnTo>
                  <a:pt x="0" y="457200"/>
                </a:lnTo>
                <a:close/>
              </a:path>
            </a:pathLst>
          </a:custGeom>
        </p:spPr>
      </p:pic>
      <p:sp>
        <p:nvSpPr>
          <p:cNvPr id="5" name="文本占位符 4"/>
          <p:cNvSpPr>
            <a:spLocks noGrp="1"/>
          </p:cNvSpPr>
          <p:nvPr>
            <p:ph type="body" idx="16386"/>
            <p:custDataLst>
              <p:tags r:id="rId5"/>
            </p:custDataLst>
          </p:nvPr>
        </p:nvSpPr>
        <p:spPr/>
        <p:txBody>
          <a:bodyPr/>
          <a:p>
            <a:r>
              <a:rPr lang="zh-CN" altLang="en-US"/>
              <a:t>高效微调实践</a:t>
            </a:r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idx="16387"/>
            <p:custDataLst>
              <p:tags r:id="rId6"/>
            </p:custDataLst>
          </p:nvPr>
        </p:nvSpPr>
        <p:spPr/>
        <p:txBody>
          <a:bodyPr/>
          <a:p>
            <a:r>
              <a:rPr lang="zh-CN" altLang="en-US"/>
              <a:t>利用Hugging Face与PEFT，LoRA技术精调GeMMA 7B，实现任务适应。</a:t>
            </a:r>
            <a:endParaRPr lang="zh-CN" altLang="en-US"/>
          </a:p>
        </p:txBody>
      </p:sp>
      <p:sp>
        <p:nvSpPr>
          <p:cNvPr id="7" name="装饰  5"/>
          <p:cNvSpPr>
            <a:spLocks noGrp="1"/>
          </p:cNvSpPr>
          <p:nvPr>
            <p:ph type="body" idx="16394" hasCustomPrompt="1"/>
            <p:custDataLst>
              <p:tags r:id="rId7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pic>
        <p:nvPicPr>
          <p:cNvPr id="26" name="图片占位符 25" descr="357254e4-2a4f-41a8-b8cd-138094cf44a0"/>
          <p:cNvPicPr>
            <a:picLocks noChangeAspect="1"/>
          </p:cNvPicPr>
          <p:nvPr>
            <p:ph type="pic" idx="16395"/>
            <p:custDataLst>
              <p:tags r:id="rId8"/>
            </p:custDataLst>
          </p:nvPr>
        </p:nvPicPr>
        <p:blipFill>
          <a:blip r:embed="rId9"/>
          <a:srcRect/>
          <a:stretch>
            <a:fillRect/>
          </a:stretch>
        </p:blipFill>
        <p:spPr>
          <a:xfrm>
            <a:off x="914400" y="3429000"/>
            <a:ext cx="914400" cy="914400"/>
          </a:xfrm>
          <a:custGeom>
            <a:avLst/>
            <a:gdLst>
              <a:gd name="connisteX0" fmla="*/ 0 w 914400"/>
              <a:gd name="connsiteY0" fmla="*/ 457200 h 914400"/>
              <a:gd name="connisteX1" fmla="*/ 457200 w 914400"/>
              <a:gd name="connsiteY1" fmla="*/ 0 h 914400"/>
              <a:gd name="connisteX2" fmla="*/ 457200 w 914400"/>
              <a:gd name="connsiteY2" fmla="*/ 0 h 914400"/>
              <a:gd name="connisteX3" fmla="*/ 914400 w 914400"/>
              <a:gd name="connsiteY3" fmla="*/ 457200 h 914400"/>
              <a:gd name="connisteX4" fmla="*/ 914400 w 914400"/>
              <a:gd name="connsiteY4" fmla="*/ 457200 h 914400"/>
              <a:gd name="connisteX5" fmla="*/ 457200 w 914400"/>
              <a:gd name="connsiteY5" fmla="*/ 914400 h 914400"/>
              <a:gd name="connisteX6" fmla="*/ 457200 w 914400"/>
              <a:gd name="connsiteY6" fmla="*/ 914400 h 914400"/>
              <a:gd name="connisteX7" fmla="*/ 0 w 914400"/>
              <a:gd name="connsiteY7" fmla="*/ 457200 h 914400"/>
              <a:gd name="connisteX8" fmla="*/ 0 w 914400"/>
              <a:gd name="connsiteY8" fmla="*/ 457200 h 91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914400" h="914400">
                <a:moveTo>
                  <a:pt x="0" y="457200"/>
                </a:moveTo>
                <a:cubicBezTo>
                  <a:pt x="0" y="204695"/>
                  <a:pt x="204695" y="0"/>
                  <a:pt x="457200" y="0"/>
                </a:cubicBezTo>
                <a:lnTo>
                  <a:pt x="457200" y="0"/>
                </a:lnTo>
                <a:cubicBezTo>
                  <a:pt x="709705" y="0"/>
                  <a:pt x="914400" y="204695"/>
                  <a:pt x="914400" y="457200"/>
                </a:cubicBezTo>
                <a:lnTo>
                  <a:pt x="914400" y="457200"/>
                </a:lnTo>
                <a:cubicBezTo>
                  <a:pt x="914400" y="709705"/>
                  <a:pt x="709705" y="914400"/>
                  <a:pt x="457200" y="914400"/>
                </a:cubicBezTo>
                <a:lnTo>
                  <a:pt x="457200" y="914400"/>
                </a:lnTo>
                <a:cubicBezTo>
                  <a:pt x="204695" y="914400"/>
                  <a:pt x="0" y="709705"/>
                  <a:pt x="0" y="457200"/>
                </a:cubicBezTo>
                <a:lnTo>
                  <a:pt x="0" y="457200"/>
                </a:lnTo>
                <a:close/>
              </a:path>
            </a:pathLst>
          </a:custGeom>
        </p:spPr>
      </p:pic>
      <p:sp>
        <p:nvSpPr>
          <p:cNvPr id="9" name="文本占位符 8"/>
          <p:cNvSpPr>
            <a:spLocks noGrp="1"/>
          </p:cNvSpPr>
          <p:nvPr>
            <p:ph type="body" idx="16388"/>
            <p:custDataLst>
              <p:tags r:id="rId10"/>
            </p:custDataLst>
          </p:nvPr>
        </p:nvSpPr>
        <p:spPr/>
        <p:txBody>
          <a:bodyPr/>
          <a:p>
            <a:r>
              <a:rPr lang="zh-CN" altLang="en-US"/>
              <a:t>代码实现流程</a:t>
            </a:r>
            <a:endParaRPr lang="zh-CN" altLang="en-US"/>
          </a:p>
        </p:txBody>
      </p:sp>
      <p:sp>
        <p:nvSpPr>
          <p:cNvPr id="10" name="文本占位符 9"/>
          <p:cNvSpPr>
            <a:spLocks noGrp="1"/>
          </p:cNvSpPr>
          <p:nvPr>
            <p:ph type="body" idx="16389"/>
            <p:custDataLst>
              <p:tags r:id="rId11"/>
            </p:custDataLst>
          </p:nvPr>
        </p:nvSpPr>
        <p:spPr/>
        <p:txBody>
          <a:bodyPr/>
          <a:p>
            <a:r>
              <a:rPr lang="zh-CN" altLang="en-US"/>
              <a:t>从LoRA配置至微调全过程，提供高效任务适配代码示例。</a:t>
            </a:r>
            <a:endParaRPr lang="zh-CN" altLang="en-US"/>
          </a:p>
        </p:txBody>
      </p:sp>
      <p:sp>
        <p:nvSpPr>
          <p:cNvPr id="11" name="装饰  9"/>
          <p:cNvSpPr>
            <a:spLocks noGrp="1"/>
          </p:cNvSpPr>
          <p:nvPr>
            <p:ph type="body" idx="16396" hasCustomPrompt="1"/>
            <p:custDataLst>
              <p:tags r:id="rId12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pic>
        <p:nvPicPr>
          <p:cNvPr id="27" name="图片占位符 26" descr="86f52237-a9b3-40d1-b090-453a330454d7"/>
          <p:cNvPicPr>
            <a:picLocks noChangeAspect="1"/>
          </p:cNvPicPr>
          <p:nvPr>
            <p:ph type="pic" idx="16397"/>
            <p:custDataLst>
              <p:tags r:id="rId13"/>
            </p:custDataLst>
          </p:nvPr>
        </p:nvPicPr>
        <p:blipFill>
          <a:blip r:embed="rId14"/>
          <a:srcRect/>
          <a:stretch>
            <a:fillRect/>
          </a:stretch>
        </p:blipFill>
        <p:spPr>
          <a:xfrm>
            <a:off x="914400" y="5054600"/>
            <a:ext cx="914400" cy="914400"/>
          </a:xfrm>
          <a:custGeom>
            <a:avLst/>
            <a:gdLst>
              <a:gd name="connisteX0" fmla="*/ 0 w 914400"/>
              <a:gd name="connsiteY0" fmla="*/ 457200 h 914400"/>
              <a:gd name="connisteX1" fmla="*/ 457200 w 914400"/>
              <a:gd name="connsiteY1" fmla="*/ 0 h 914400"/>
              <a:gd name="connisteX2" fmla="*/ 457200 w 914400"/>
              <a:gd name="connsiteY2" fmla="*/ 0 h 914400"/>
              <a:gd name="connisteX3" fmla="*/ 914400 w 914400"/>
              <a:gd name="connsiteY3" fmla="*/ 457200 h 914400"/>
              <a:gd name="connisteX4" fmla="*/ 914400 w 914400"/>
              <a:gd name="connsiteY4" fmla="*/ 457200 h 914400"/>
              <a:gd name="connisteX5" fmla="*/ 457200 w 914400"/>
              <a:gd name="connsiteY5" fmla="*/ 914400 h 914400"/>
              <a:gd name="connisteX6" fmla="*/ 457200 w 914400"/>
              <a:gd name="connsiteY6" fmla="*/ 914400 h 914400"/>
              <a:gd name="connisteX7" fmla="*/ 0 w 914400"/>
              <a:gd name="connsiteY7" fmla="*/ 457200 h 914400"/>
              <a:gd name="connisteX8" fmla="*/ 0 w 914400"/>
              <a:gd name="connsiteY8" fmla="*/ 457200 h 91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914400" h="914400">
                <a:moveTo>
                  <a:pt x="0" y="457200"/>
                </a:moveTo>
                <a:cubicBezTo>
                  <a:pt x="0" y="204695"/>
                  <a:pt x="204695" y="0"/>
                  <a:pt x="457200" y="0"/>
                </a:cubicBezTo>
                <a:lnTo>
                  <a:pt x="457200" y="0"/>
                </a:lnTo>
                <a:cubicBezTo>
                  <a:pt x="709705" y="0"/>
                  <a:pt x="914400" y="204695"/>
                  <a:pt x="914400" y="457200"/>
                </a:cubicBezTo>
                <a:lnTo>
                  <a:pt x="914400" y="457200"/>
                </a:lnTo>
                <a:cubicBezTo>
                  <a:pt x="914400" y="709705"/>
                  <a:pt x="709705" y="914400"/>
                  <a:pt x="457200" y="914400"/>
                </a:cubicBezTo>
                <a:lnTo>
                  <a:pt x="457200" y="914400"/>
                </a:lnTo>
                <a:cubicBezTo>
                  <a:pt x="204695" y="914400"/>
                  <a:pt x="0" y="709705"/>
                  <a:pt x="0" y="457200"/>
                </a:cubicBezTo>
                <a:lnTo>
                  <a:pt x="0" y="457200"/>
                </a:lnTo>
                <a:close/>
              </a:path>
            </a:pathLst>
          </a:custGeom>
        </p:spPr>
      </p:pic>
      <p:sp>
        <p:nvSpPr>
          <p:cNvPr id="13" name="文本占位符 12"/>
          <p:cNvSpPr>
            <a:spLocks noGrp="1"/>
          </p:cNvSpPr>
          <p:nvPr>
            <p:ph type="body" idx="16390"/>
            <p:custDataLst>
              <p:tags r:id="rId15"/>
            </p:custDataLst>
          </p:nvPr>
        </p:nvSpPr>
        <p:spPr/>
        <p:txBody>
          <a:bodyPr/>
          <a:p>
            <a:r>
              <a:rPr lang="zh-CN" altLang="en-US"/>
              <a:t>GeMMA 7B模型应用</a:t>
            </a:r>
            <a:endParaRPr lang="zh-CN" altLang="en-US"/>
          </a:p>
        </p:txBody>
      </p:sp>
      <p:sp>
        <p:nvSpPr>
          <p:cNvPr id="14" name="文本占位符 13"/>
          <p:cNvSpPr>
            <a:spLocks noGrp="1"/>
          </p:cNvSpPr>
          <p:nvPr>
            <p:ph type="body" idx="16391"/>
            <p:custDataLst>
              <p:tags r:id="rId16"/>
            </p:custDataLst>
          </p:nvPr>
        </p:nvSpPr>
        <p:spPr/>
        <p:txBody>
          <a:bodyPr/>
          <a:p>
            <a:r>
              <a:rPr lang="zh-CN" altLang="en-US"/>
              <a:t>展示如何使用LoRA进行低秩适应，高效微调大型语言模型。</a:t>
            </a:r>
            <a:endParaRPr lang="zh-CN" altLang="en-US"/>
          </a:p>
        </p:txBody>
      </p:sp>
    </p:spTree>
    <p:custDataLst>
      <p:tags r:id="rId17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 idx="16388"/>
            <p:custDataLst>
              <p:tags r:id="rId1"/>
            </p:custDataLst>
          </p:nvPr>
        </p:nvSpPr>
        <p:spPr/>
        <p:txBody>
          <a:bodyPr/>
          <a:p>
            <a:r>
              <a:rPr lang="zh-CN" altLang="en-US"/>
              <a:t>案例实战：企业文档问答平台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6389"/>
            <p:custDataLst>
              <p:tags r:id="rId2"/>
            </p:custDataLst>
          </p:nvPr>
        </p:nvSpPr>
        <p:spPr/>
        <p:txBody>
          <a:bodyPr/>
          <a:p>
            <a:r>
              <a:rPr lang="zh-CN" altLang="en-US"/>
              <a:t>03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/>
          <a:p>
            <a:r>
              <a:rPr lang="zh-CN" altLang="en-US" sz="3000"/>
              <a:t>需求分析</a:t>
            </a:r>
            <a:endParaRPr lang="zh-CN" altLang="en-US" sz="3000"/>
          </a:p>
        </p:txBody>
      </p:sp>
      <p:grpSp>
        <p:nvGrpSpPr>
          <p:cNvPr id="11" name="组合 10"/>
          <p:cNvGrpSpPr/>
          <p:nvPr/>
        </p:nvGrpSpPr>
        <p:grpSpPr>
          <a:xfrm>
            <a:off x="4648200" y="5080000"/>
            <a:ext cx="6934200" cy="1168400"/>
            <a:chOff x="7320" y="8000"/>
            <a:chExt cx="10920" cy="1840"/>
          </a:xfrm>
        </p:grpSpPr>
      </p:grpSp>
      <p:pic>
        <p:nvPicPr>
          <p:cNvPr id="12" name="内容占位符 11" descr="13dcbda6-b780-4061-b7a3-91447f9613e5"/>
          <p:cNvPicPr>
            <a:picLocks noChangeAspect="1"/>
          </p:cNvPicPr>
          <p:nvPr>
            <p:ph idx="16390"/>
            <p:custDataLst>
              <p:tags r:id="rId2"/>
            </p:custDataLst>
          </p:nvPr>
        </p:nvPicPr>
        <p:blipFill>
          <a:blip r:embed="rId3"/>
          <a:srcRect l="861" r="861"/>
          <a:stretch>
            <a:fillRect/>
          </a:stretch>
        </p:blipFill>
        <p:spPr>
          <a:xfrm>
            <a:off x="609600" y="609600"/>
            <a:ext cx="10972800" cy="3860800"/>
          </a:xfrm>
          <a:custGeom>
            <a:avLst/>
            <a:gdLst>
              <a:gd name="connisteX0" fmla="*/ 0 w 10972800"/>
              <a:gd name="connsiteY0" fmla="*/ 203200 h 3860800"/>
              <a:gd name="connisteX1" fmla="*/ 203200 w 10972800"/>
              <a:gd name="connsiteY1" fmla="*/ 0 h 3860800"/>
              <a:gd name="connisteX2" fmla="*/ 10769600 w 10972800"/>
              <a:gd name="connsiteY2" fmla="*/ 0 h 3860800"/>
              <a:gd name="connisteX3" fmla="*/ 10972800 w 10972800"/>
              <a:gd name="connsiteY3" fmla="*/ 203200 h 3860800"/>
              <a:gd name="connisteX4" fmla="*/ 10972800 w 10972800"/>
              <a:gd name="connsiteY4" fmla="*/ 3657600 h 3860800"/>
              <a:gd name="connisteX5" fmla="*/ 10769600 w 10972800"/>
              <a:gd name="connsiteY5" fmla="*/ 3860800 h 3860800"/>
              <a:gd name="connisteX6" fmla="*/ 203200 w 10972800"/>
              <a:gd name="connsiteY6" fmla="*/ 3860800 h 3860800"/>
              <a:gd name="connisteX7" fmla="*/ 0 w 10972800"/>
              <a:gd name="connsiteY7" fmla="*/ 3657600 h 3860800"/>
              <a:gd name="connisteX8" fmla="*/ 0 w 10972800"/>
              <a:gd name="connsiteY8" fmla="*/ 203200 h 3860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0972800" h="3860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10769600" y="0"/>
                </a:lnTo>
                <a:cubicBezTo>
                  <a:pt x="10881824" y="0"/>
                  <a:pt x="10972800" y="90976"/>
                  <a:pt x="10972800" y="203200"/>
                </a:cubicBezTo>
                <a:lnTo>
                  <a:pt x="10972800" y="3657600"/>
                </a:lnTo>
                <a:cubicBezTo>
                  <a:pt x="10972800" y="3769824"/>
                  <a:pt x="10881824" y="3860800"/>
                  <a:pt x="10769600" y="3860800"/>
                </a:cubicBezTo>
                <a:lnTo>
                  <a:pt x="203200" y="3860800"/>
                </a:lnTo>
                <a:cubicBezTo>
                  <a:pt x="90976" y="3860800"/>
                  <a:pt x="0" y="3769824"/>
                  <a:pt x="0" y="3657600"/>
                </a:cubicBezTo>
                <a:lnTo>
                  <a:pt x="0" y="203200"/>
                </a:lnTo>
                <a:close/>
              </a:path>
            </a:pathLst>
          </a:custGeom>
        </p:spPr>
      </p:pic>
      <p:sp>
        <p:nvSpPr>
          <p:cNvPr id="4" name="文本占位符 3"/>
          <p:cNvSpPr>
            <a:spLocks noGrp="1"/>
          </p:cNvSpPr>
          <p:nvPr>
            <p:ph type="body" idx="16386"/>
            <p:custDataLst>
              <p:tags r:id="rId4"/>
            </p:custDataLst>
          </p:nvPr>
        </p:nvSpPr>
        <p:spPr/>
        <p:txBody>
          <a:bodyPr/>
          <a:p>
            <a:r>
              <a:rPr lang="zh-CN" altLang="en-US"/>
              <a:t>背景分析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idx="16387"/>
            <p:custDataLst>
              <p:tags r:id="rId5"/>
            </p:custDataLst>
          </p:nvPr>
        </p:nvSpPr>
        <p:spPr/>
        <p:txBody>
          <a:bodyPr/>
          <a:p>
            <a:r>
              <a:rPr lang="zh-CN" altLang="en-US"/>
              <a:t>企业非结构化文档数量激增，传统检索效率低且精准度不足。</a:t>
            </a:r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idx="16388"/>
            <p:custDataLst>
              <p:tags r:id="rId6"/>
            </p:custDataLst>
          </p:nvPr>
        </p:nvSpPr>
        <p:spPr/>
        <p:txBody>
          <a:bodyPr/>
          <a:p>
            <a:r>
              <a:rPr lang="zh-CN" altLang="en-US"/>
              <a:t>核心需求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idx="16389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需通过自然语言交互实现文档快速检索与精准答案生成。</a:t>
            </a:r>
            <a:endParaRPr lang="zh-CN" altLang="en-US"/>
          </a:p>
        </p:txBody>
      </p:sp>
    </p:spTree>
    <p:custDataLst>
      <p:tags r:id="rId8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/>
          <a:p>
            <a:r>
              <a:rPr lang="zh-CN" altLang="en-US" sz="3000"/>
              <a:t>功能模块划分</a:t>
            </a:r>
            <a:endParaRPr lang="zh-CN" altLang="en-US" sz="3000"/>
          </a:p>
        </p:txBody>
      </p:sp>
      <p:grpSp>
        <p:nvGrpSpPr>
          <p:cNvPr id="13" name="组合 12"/>
          <p:cNvGrpSpPr/>
          <p:nvPr/>
        </p:nvGrpSpPr>
        <p:grpSpPr>
          <a:xfrm>
            <a:off x="609600" y="3403600"/>
            <a:ext cx="3429000" cy="2844800"/>
            <a:chOff x="960" y="5360"/>
            <a:chExt cx="5400" cy="4480"/>
          </a:xfrm>
        </p:grpSpPr>
      </p:grpSp>
      <p:pic>
        <p:nvPicPr>
          <p:cNvPr id="14" name="内容占位符 13" descr="a33339f203049ccfa97392f6df315dbe"/>
          <p:cNvPicPr>
            <a:picLocks noChangeAspect="1"/>
          </p:cNvPicPr>
          <p:nvPr>
            <p:ph idx="16390"/>
            <p:custDataLst>
              <p:tags r:id="rId2"/>
            </p:custDataLst>
          </p:nvPr>
        </p:nvPicPr>
        <p:blipFill>
          <a:blip r:embed="rId3"/>
          <a:srcRect l="12312" r="12312"/>
          <a:stretch>
            <a:fillRect/>
          </a:stretch>
        </p:blipFill>
        <p:spPr>
          <a:xfrm>
            <a:off x="4648200" y="609600"/>
            <a:ext cx="6934200" cy="5638800"/>
          </a:xfrm>
          <a:custGeom>
            <a:avLst/>
            <a:gdLst>
              <a:gd name="connisteX0" fmla="*/ 0 w 6934200"/>
              <a:gd name="connsiteY0" fmla="*/ 203200 h 5638800"/>
              <a:gd name="connisteX1" fmla="*/ 203200 w 6934200"/>
              <a:gd name="connsiteY1" fmla="*/ 0 h 5638800"/>
              <a:gd name="connisteX2" fmla="*/ 6731000 w 6934200"/>
              <a:gd name="connsiteY2" fmla="*/ 0 h 5638800"/>
              <a:gd name="connisteX3" fmla="*/ 6934200 w 6934200"/>
              <a:gd name="connsiteY3" fmla="*/ 203200 h 5638800"/>
              <a:gd name="connisteX4" fmla="*/ 6934200 w 6934200"/>
              <a:gd name="connsiteY4" fmla="*/ 5435600 h 5638800"/>
              <a:gd name="connisteX5" fmla="*/ 6731000 w 6934200"/>
              <a:gd name="connsiteY5" fmla="*/ 5638800 h 5638800"/>
              <a:gd name="connisteX6" fmla="*/ 203200 w 6934200"/>
              <a:gd name="connsiteY6" fmla="*/ 5638800 h 5638800"/>
              <a:gd name="connisteX7" fmla="*/ 0 w 6934200"/>
              <a:gd name="connsiteY7" fmla="*/ 5435600 h 5638800"/>
              <a:gd name="connisteX8" fmla="*/ 0 w 6934200"/>
              <a:gd name="connsiteY8" fmla="*/ 203200 h 5638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6934200" h="5638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6731000" y="0"/>
                </a:lnTo>
                <a:cubicBezTo>
                  <a:pt x="6843224" y="0"/>
                  <a:pt x="6934200" y="90976"/>
                  <a:pt x="6934200" y="203200"/>
                </a:cubicBezTo>
                <a:lnTo>
                  <a:pt x="6934200" y="5435600"/>
                </a:lnTo>
                <a:cubicBezTo>
                  <a:pt x="6934200" y="5547824"/>
                  <a:pt x="6843224" y="5638800"/>
                  <a:pt x="6731000" y="5638800"/>
                </a:cubicBezTo>
                <a:lnTo>
                  <a:pt x="203200" y="5638800"/>
                </a:lnTo>
                <a:cubicBezTo>
                  <a:pt x="90976" y="5638800"/>
                  <a:pt x="0" y="5547824"/>
                  <a:pt x="0" y="5435600"/>
                </a:cubicBezTo>
                <a:lnTo>
                  <a:pt x="0" y="203200"/>
                </a:lnTo>
                <a:close/>
              </a:path>
            </a:pathLst>
          </a:custGeom>
        </p:spPr>
      </p:pic>
      <p:sp>
        <p:nvSpPr>
          <p:cNvPr id="4" name="装饰  2"/>
          <p:cNvSpPr>
            <a:spLocks noGrp="1"/>
          </p:cNvSpPr>
          <p:nvPr>
            <p:ph type="body" idx="16391" hasCustomPrompt="1"/>
            <p:custDataLst>
              <p:tags r:id="rId4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idx="16386"/>
            <p:custDataLst>
              <p:tags r:id="rId5"/>
            </p:custDataLst>
          </p:nvPr>
        </p:nvSpPr>
        <p:spPr/>
        <p:txBody>
          <a:bodyPr/>
          <a:p>
            <a:r>
              <a:rPr lang="zh-CN" altLang="en-US"/>
              <a:t>文档处理模块</a:t>
            </a:r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idx="16387"/>
            <p:custDataLst>
              <p:tags r:id="rId6"/>
            </p:custDataLst>
          </p:nvPr>
        </p:nvSpPr>
        <p:spPr/>
        <p:txBody>
          <a:bodyPr/>
          <a:p>
            <a:r>
              <a:rPr lang="zh-CN" altLang="en-US"/>
              <a:t>支持多格式文档解析、内容清洗及结构化存储。</a:t>
            </a:r>
            <a:endParaRPr lang="zh-CN" altLang="en-US"/>
          </a:p>
        </p:txBody>
      </p:sp>
      <p:sp>
        <p:nvSpPr>
          <p:cNvPr id="7" name="装饰  5"/>
          <p:cNvSpPr>
            <a:spLocks noGrp="1"/>
          </p:cNvSpPr>
          <p:nvPr>
            <p:ph type="body" idx="16392" hasCustomPrompt="1"/>
            <p:custDataLst>
              <p:tags r:id="rId7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sp>
        <p:nvSpPr>
          <p:cNvPr id="8" name="文本占位符 7"/>
          <p:cNvSpPr>
            <a:spLocks noGrp="1"/>
          </p:cNvSpPr>
          <p:nvPr>
            <p:ph type="body" idx="16388"/>
            <p:custDataLst>
              <p:tags r:id="rId8"/>
            </p:custDataLst>
          </p:nvPr>
        </p:nvSpPr>
        <p:spPr/>
        <p:txBody>
          <a:bodyPr/>
          <a:p>
            <a:r>
              <a:rPr lang="zh-CN" altLang="en-US"/>
              <a:t>智能问答模块</a:t>
            </a:r>
            <a:endParaRPr lang="zh-CN" altLang="en-US"/>
          </a:p>
        </p:txBody>
      </p:sp>
      <p:sp>
        <p:nvSpPr>
          <p:cNvPr id="9" name="文本占位符 8"/>
          <p:cNvSpPr>
            <a:spLocks noGrp="1"/>
          </p:cNvSpPr>
          <p:nvPr>
            <p:ph type="body" idx="16389"/>
            <p:custDataLst>
              <p:tags r:id="rId9"/>
            </p:custDataLst>
          </p:nvPr>
        </p:nvSpPr>
        <p:spPr/>
        <p:txBody>
          <a:bodyPr/>
          <a:p>
            <a:r>
              <a:rPr lang="zh-CN" altLang="en-US"/>
              <a:t>基于大语言模型构建问答模型，支持语义匹配与答案生成。</a:t>
            </a:r>
            <a:endParaRPr lang="zh-CN" altLang="en-US"/>
          </a:p>
        </p:txBody>
      </p:sp>
    </p:spTree>
    <p:custDataLst>
      <p:tags r:id="rId10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/>
          <a:p>
            <a:r>
              <a:rPr lang="zh-CN" altLang="en-US" sz="3000"/>
              <a:t>模型优化策略</a:t>
            </a:r>
            <a:endParaRPr lang="zh-CN" altLang="en-US" sz="3000"/>
          </a:p>
        </p:txBody>
      </p:sp>
      <p:grpSp>
        <p:nvGrpSpPr>
          <p:cNvPr id="18" name="组合 17"/>
          <p:cNvGrpSpPr/>
          <p:nvPr/>
        </p:nvGrpSpPr>
        <p:grpSpPr>
          <a:xfrm>
            <a:off x="609600" y="1524000"/>
            <a:ext cx="10972800" cy="4724400"/>
            <a:chOff x="960" y="2400"/>
            <a:chExt cx="17280" cy="7440"/>
          </a:xfrm>
        </p:grpSpPr>
      </p:grpSp>
      <p:pic>
        <p:nvPicPr>
          <p:cNvPr id="16" name="内容占位符 15" descr="97757a9a49981c2b286a99f0467ddb7a"/>
          <p:cNvPicPr>
            <a:picLocks noChangeAspect="1"/>
          </p:cNvPicPr>
          <p:nvPr>
            <p:ph idx="16390"/>
            <p:custDataLst>
              <p:tags r:id="rId2"/>
            </p:custDataLst>
          </p:nvPr>
        </p:nvPicPr>
        <p:blipFill>
          <a:blip r:embed="rId3"/>
          <a:srcRect t="5556" b="5556"/>
          <a:stretch>
            <a:fillRect/>
          </a:stretch>
        </p:blipFill>
        <p:spPr>
          <a:xfrm>
            <a:off x="609600" y="1524000"/>
            <a:ext cx="5334000" cy="3556000"/>
          </a:xfrm>
          <a:custGeom>
            <a:avLst/>
            <a:gdLst>
              <a:gd name="connisteX0" fmla="*/ 0 w 5334000"/>
              <a:gd name="connsiteY0" fmla="*/ 203200 h 3556000"/>
              <a:gd name="connisteX1" fmla="*/ 203200 w 5334000"/>
              <a:gd name="connsiteY1" fmla="*/ 0 h 3556000"/>
              <a:gd name="connisteX2" fmla="*/ 5130800 w 5334000"/>
              <a:gd name="connsiteY2" fmla="*/ 0 h 3556000"/>
              <a:gd name="connisteX3" fmla="*/ 5334000 w 5334000"/>
              <a:gd name="connsiteY3" fmla="*/ 203200 h 3556000"/>
              <a:gd name="connisteX4" fmla="*/ 5334000 w 5334000"/>
              <a:gd name="connsiteY4" fmla="*/ 3352800 h 3556000"/>
              <a:gd name="connisteX5" fmla="*/ 5130800 w 5334000"/>
              <a:gd name="connsiteY5" fmla="*/ 3556000 h 3556000"/>
              <a:gd name="connisteX6" fmla="*/ 203200 w 5334000"/>
              <a:gd name="connsiteY6" fmla="*/ 3556000 h 3556000"/>
              <a:gd name="connisteX7" fmla="*/ 0 w 5334000"/>
              <a:gd name="connsiteY7" fmla="*/ 3352800 h 3556000"/>
              <a:gd name="connisteX8" fmla="*/ 0 w 5334000"/>
              <a:gd name="connsiteY8" fmla="*/ 203200 h 3556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334000" h="35560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130800" y="0"/>
                </a:lnTo>
                <a:cubicBezTo>
                  <a:pt x="5243024" y="0"/>
                  <a:pt x="5334000" y="90976"/>
                  <a:pt x="5334000" y="203200"/>
                </a:cubicBezTo>
                <a:lnTo>
                  <a:pt x="5334000" y="3352800"/>
                </a:lnTo>
                <a:cubicBezTo>
                  <a:pt x="5334000" y="3465024"/>
                  <a:pt x="5243024" y="3556000"/>
                  <a:pt x="5130800" y="3556000"/>
                </a:cubicBezTo>
                <a:lnTo>
                  <a:pt x="203200" y="3556000"/>
                </a:lnTo>
                <a:cubicBezTo>
                  <a:pt x="90976" y="3556000"/>
                  <a:pt x="0" y="3465024"/>
                  <a:pt x="0" y="3352800"/>
                </a:cubicBezTo>
                <a:lnTo>
                  <a:pt x="0" y="203200"/>
                </a:lnTo>
                <a:close/>
              </a:path>
            </a:pathLst>
          </a:custGeom>
        </p:spPr>
      </p:pic>
      <p:sp>
        <p:nvSpPr>
          <p:cNvPr id="4" name="文本占位符 3"/>
          <p:cNvSpPr>
            <a:spLocks noGrp="1"/>
          </p:cNvSpPr>
          <p:nvPr>
            <p:ph type="body" idx="16386"/>
            <p:custDataLst>
              <p:tags r:id="rId4"/>
            </p:custDataLst>
          </p:nvPr>
        </p:nvSpPr>
        <p:spPr/>
        <p:txBody>
          <a:bodyPr/>
          <a:p>
            <a:r>
              <a:rPr lang="zh-CN" altLang="en-US"/>
              <a:t>数据准备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idx="16387"/>
            <p:custDataLst>
              <p:tags r:id="rId5"/>
            </p:custDataLst>
          </p:nvPr>
        </p:nvSpPr>
        <p:spPr/>
        <p:txBody>
          <a:bodyPr/>
          <a:p>
            <a:r>
              <a:rPr lang="zh-CN" altLang="en-US"/>
              <a:t>构建领域语料库，筛选高质量问答对用于微调。</a:t>
            </a:r>
            <a:endParaRPr lang="zh-CN" altLang="en-US"/>
          </a:p>
        </p:txBody>
      </p:sp>
      <p:pic>
        <p:nvPicPr>
          <p:cNvPr id="17" name="内容占位符 16" descr="1675451a4d47a370d8f4f1423ee6be23"/>
          <p:cNvPicPr>
            <a:picLocks noChangeAspect="1"/>
          </p:cNvPicPr>
          <p:nvPr>
            <p:ph idx="16391"/>
            <p:custDataLst>
              <p:tags r:id="rId6"/>
            </p:custDataLst>
          </p:nvPr>
        </p:nvPicPr>
        <p:blipFill>
          <a:blip r:embed="rId7"/>
          <a:srcRect t="16667" b="16667"/>
          <a:stretch>
            <a:fillRect/>
          </a:stretch>
        </p:blipFill>
        <p:spPr>
          <a:xfrm>
            <a:off x="6248400" y="1524000"/>
            <a:ext cx="5334000" cy="3556000"/>
          </a:xfrm>
          <a:custGeom>
            <a:avLst/>
            <a:gdLst>
              <a:gd name="connisteX0" fmla="*/ 0 w 5334000"/>
              <a:gd name="connsiteY0" fmla="*/ 203200 h 3556000"/>
              <a:gd name="connisteX1" fmla="*/ 203200 w 5334000"/>
              <a:gd name="connsiteY1" fmla="*/ 0 h 3556000"/>
              <a:gd name="connisteX2" fmla="*/ 5130800 w 5334000"/>
              <a:gd name="connsiteY2" fmla="*/ 0 h 3556000"/>
              <a:gd name="connisteX3" fmla="*/ 5334000 w 5334000"/>
              <a:gd name="connsiteY3" fmla="*/ 203200 h 3556000"/>
              <a:gd name="connisteX4" fmla="*/ 5334000 w 5334000"/>
              <a:gd name="connsiteY4" fmla="*/ 3352800 h 3556000"/>
              <a:gd name="connisteX5" fmla="*/ 5130800 w 5334000"/>
              <a:gd name="connsiteY5" fmla="*/ 3556000 h 3556000"/>
              <a:gd name="connisteX6" fmla="*/ 203200 w 5334000"/>
              <a:gd name="connsiteY6" fmla="*/ 3556000 h 3556000"/>
              <a:gd name="connisteX7" fmla="*/ 0 w 5334000"/>
              <a:gd name="connsiteY7" fmla="*/ 3352800 h 3556000"/>
              <a:gd name="connisteX8" fmla="*/ 0 w 5334000"/>
              <a:gd name="connsiteY8" fmla="*/ 203200 h 3556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334000" h="35560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130800" y="0"/>
                </a:lnTo>
                <a:cubicBezTo>
                  <a:pt x="5243024" y="0"/>
                  <a:pt x="5334000" y="90976"/>
                  <a:pt x="5334000" y="203200"/>
                </a:cubicBezTo>
                <a:lnTo>
                  <a:pt x="5334000" y="3352800"/>
                </a:lnTo>
                <a:cubicBezTo>
                  <a:pt x="5334000" y="3465024"/>
                  <a:pt x="5243024" y="3556000"/>
                  <a:pt x="5130800" y="3556000"/>
                </a:cubicBezTo>
                <a:lnTo>
                  <a:pt x="203200" y="3556000"/>
                </a:lnTo>
                <a:cubicBezTo>
                  <a:pt x="90976" y="3556000"/>
                  <a:pt x="0" y="3465024"/>
                  <a:pt x="0" y="3352800"/>
                </a:cubicBezTo>
                <a:lnTo>
                  <a:pt x="0" y="203200"/>
                </a:lnTo>
                <a:close/>
              </a:path>
            </a:pathLst>
          </a:custGeom>
        </p:spPr>
      </p:pic>
      <p:sp>
        <p:nvSpPr>
          <p:cNvPr id="7" name="文本占位符 6"/>
          <p:cNvSpPr>
            <a:spLocks noGrp="1"/>
          </p:cNvSpPr>
          <p:nvPr>
            <p:ph type="body" idx="16388"/>
            <p:custDataLst>
              <p:tags r:id="rId8"/>
            </p:custDataLst>
          </p:nvPr>
        </p:nvSpPr>
        <p:spPr/>
        <p:txBody>
          <a:bodyPr/>
          <a:p>
            <a:r>
              <a:rPr lang="zh-CN" altLang="en-US"/>
              <a:t>参数调整</a:t>
            </a:r>
            <a:endParaRPr lang="zh-CN" altLang="en-US"/>
          </a:p>
        </p:txBody>
      </p:sp>
      <p:sp>
        <p:nvSpPr>
          <p:cNvPr id="8" name="文本占位符 7"/>
          <p:cNvSpPr>
            <a:spLocks noGrp="1"/>
          </p:cNvSpPr>
          <p:nvPr>
            <p:ph type="body" idx="16389"/>
            <p:custDataLst>
              <p:tags r:id="rId9"/>
            </p:custDataLst>
          </p:nvPr>
        </p:nvSpPr>
        <p:spPr/>
        <p:txBody>
          <a:bodyPr/>
          <a:p>
            <a:r>
              <a:rPr lang="zh-CN" altLang="en-US"/>
              <a:t>动态优化模型参数，提升长文本理解与答案定位能力。</a:t>
            </a:r>
            <a:endParaRPr lang="zh-CN" altLang="en-US"/>
          </a:p>
        </p:txBody>
      </p:sp>
    </p:spTree>
    <p:custDataLst>
      <p:tags r:id="rId10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/>
          <a:p>
            <a:r>
              <a:rPr lang="zh-CN" altLang="en-US" sz="3000"/>
              <a:t>部署与测试</a:t>
            </a:r>
            <a:endParaRPr lang="zh-CN" altLang="en-US" sz="3000"/>
          </a:p>
        </p:txBody>
      </p:sp>
      <p:grpSp>
        <p:nvGrpSpPr>
          <p:cNvPr id="18" name="组合 17"/>
          <p:cNvGrpSpPr/>
          <p:nvPr/>
        </p:nvGrpSpPr>
        <p:grpSpPr>
          <a:xfrm>
            <a:off x="609600" y="2108200"/>
            <a:ext cx="10972800" cy="3556000"/>
            <a:chOff x="960" y="3320"/>
            <a:chExt cx="17280" cy="5600"/>
          </a:xfrm>
        </p:grpSpPr>
      </p:grpSp>
      <p:pic>
        <p:nvPicPr>
          <p:cNvPr id="16" name="图片占位符 15" descr="45829808fd77dbad44d6933c1b5fab20"/>
          <p:cNvPicPr>
            <a:picLocks noChangeAspect="1"/>
          </p:cNvPicPr>
          <p:nvPr>
            <p:ph type="pic" idx="16390"/>
            <p:custDataLst>
              <p:tags r:id="rId2"/>
            </p:custDataLst>
          </p:nvPr>
        </p:nvPicPr>
        <p:blipFill>
          <a:blip r:embed="rId3"/>
          <a:srcRect t="11118" b="11118"/>
          <a:stretch>
            <a:fillRect/>
          </a:stretch>
        </p:blipFill>
        <p:spPr>
          <a:xfrm>
            <a:off x="2032000" y="2108200"/>
            <a:ext cx="2336800" cy="2336800"/>
          </a:xfrm>
          <a:custGeom>
            <a:avLst/>
            <a:gdLst>
              <a:gd name="connisteX0" fmla="*/ 0 w 2336800"/>
              <a:gd name="connsiteY0" fmla="*/ 1168400 h 2336800"/>
              <a:gd name="connisteX1" fmla="*/ 1168400 w 2336800"/>
              <a:gd name="connsiteY1" fmla="*/ 0 h 2336800"/>
              <a:gd name="connisteX2" fmla="*/ 1168400 w 2336800"/>
              <a:gd name="connsiteY2" fmla="*/ 0 h 2336800"/>
              <a:gd name="connisteX3" fmla="*/ 2336800 w 2336800"/>
              <a:gd name="connsiteY3" fmla="*/ 1168400 h 2336800"/>
              <a:gd name="connisteX4" fmla="*/ 2336800 w 2336800"/>
              <a:gd name="connsiteY4" fmla="*/ 1168400 h 2336800"/>
              <a:gd name="connisteX5" fmla="*/ 1168400 w 2336800"/>
              <a:gd name="connsiteY5" fmla="*/ 2336800 h 2336800"/>
              <a:gd name="connisteX6" fmla="*/ 1168400 w 2336800"/>
              <a:gd name="connsiteY6" fmla="*/ 2336800 h 2336800"/>
              <a:gd name="connisteX7" fmla="*/ 0 w 2336800"/>
              <a:gd name="connsiteY7" fmla="*/ 1168400 h 2336800"/>
              <a:gd name="connisteX8" fmla="*/ 0 w 2336800"/>
              <a:gd name="connsiteY8" fmla="*/ 1168400 h 2336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2336800" h="2336800">
                <a:moveTo>
                  <a:pt x="0" y="1168400"/>
                </a:moveTo>
                <a:cubicBezTo>
                  <a:pt x="0" y="523110"/>
                  <a:pt x="523110" y="0"/>
                  <a:pt x="1168400" y="0"/>
                </a:cubicBezTo>
                <a:lnTo>
                  <a:pt x="1168400" y="0"/>
                </a:lnTo>
                <a:cubicBezTo>
                  <a:pt x="1813690" y="0"/>
                  <a:pt x="2336800" y="523110"/>
                  <a:pt x="2336800" y="1168400"/>
                </a:cubicBezTo>
                <a:lnTo>
                  <a:pt x="2336800" y="1168400"/>
                </a:lnTo>
                <a:cubicBezTo>
                  <a:pt x="2336800" y="1813690"/>
                  <a:pt x="1813690" y="2336800"/>
                  <a:pt x="1168400" y="2336800"/>
                </a:cubicBezTo>
                <a:lnTo>
                  <a:pt x="1168400" y="2336800"/>
                </a:lnTo>
                <a:cubicBezTo>
                  <a:pt x="523110" y="2336800"/>
                  <a:pt x="0" y="1813690"/>
                  <a:pt x="0" y="1168400"/>
                </a:cubicBezTo>
                <a:lnTo>
                  <a:pt x="0" y="1168400"/>
                </a:lnTo>
                <a:close/>
              </a:path>
            </a:pathLst>
          </a:custGeom>
        </p:spPr>
      </p:pic>
      <p:sp>
        <p:nvSpPr>
          <p:cNvPr id="4" name="文本占位符 3"/>
          <p:cNvSpPr>
            <a:spLocks noGrp="1"/>
          </p:cNvSpPr>
          <p:nvPr>
            <p:ph type="body" idx="16386"/>
            <p:custDataLst>
              <p:tags r:id="rId4"/>
            </p:custDataLst>
          </p:nvPr>
        </p:nvSpPr>
        <p:spPr/>
        <p:txBody>
          <a:bodyPr/>
          <a:p>
            <a:r>
              <a:rPr lang="zh-CN" altLang="en-US"/>
              <a:t>容器化部署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idx="16387"/>
            <p:custDataLst>
              <p:tags r:id="rId5"/>
            </p:custDataLst>
          </p:nvPr>
        </p:nvSpPr>
        <p:spPr/>
        <p:txBody>
          <a:bodyPr/>
          <a:p>
            <a:r>
              <a:rPr lang="zh-CN" altLang="en-US"/>
              <a:t>采用Docker封装服务，实现高并发场景下的弹性扩展。</a:t>
            </a:r>
            <a:endParaRPr lang="zh-CN" altLang="en-US"/>
          </a:p>
        </p:txBody>
      </p:sp>
      <p:pic>
        <p:nvPicPr>
          <p:cNvPr id="17" name="图片占位符 16" descr="67c4b90c6ad04529262ecd17264d6b58"/>
          <p:cNvPicPr>
            <a:picLocks noChangeAspect="1"/>
          </p:cNvPicPr>
          <p:nvPr>
            <p:ph type="pic" idx="16391"/>
            <p:custDataLst>
              <p:tags r:id="rId6"/>
            </p:custDataLst>
          </p:nvPr>
        </p:nvPicPr>
        <p:blipFill>
          <a:blip r:embed="rId7"/>
          <a:srcRect t="11235" b="11235"/>
          <a:stretch>
            <a:fillRect/>
          </a:stretch>
        </p:blipFill>
        <p:spPr>
          <a:xfrm>
            <a:off x="7823200" y="2108200"/>
            <a:ext cx="2336800" cy="2336800"/>
          </a:xfrm>
          <a:custGeom>
            <a:avLst/>
            <a:gdLst>
              <a:gd name="connisteX0" fmla="*/ 0 w 2336800"/>
              <a:gd name="connsiteY0" fmla="*/ 1168400 h 2336800"/>
              <a:gd name="connisteX1" fmla="*/ 1168400 w 2336800"/>
              <a:gd name="connsiteY1" fmla="*/ 0 h 2336800"/>
              <a:gd name="connisteX2" fmla="*/ 1168400 w 2336800"/>
              <a:gd name="connsiteY2" fmla="*/ 0 h 2336800"/>
              <a:gd name="connisteX3" fmla="*/ 2336800 w 2336800"/>
              <a:gd name="connsiteY3" fmla="*/ 1168400 h 2336800"/>
              <a:gd name="connisteX4" fmla="*/ 2336800 w 2336800"/>
              <a:gd name="connsiteY4" fmla="*/ 1168400 h 2336800"/>
              <a:gd name="connisteX5" fmla="*/ 1168400 w 2336800"/>
              <a:gd name="connsiteY5" fmla="*/ 2336800 h 2336800"/>
              <a:gd name="connisteX6" fmla="*/ 1168400 w 2336800"/>
              <a:gd name="connsiteY6" fmla="*/ 2336800 h 2336800"/>
              <a:gd name="connisteX7" fmla="*/ 0 w 2336800"/>
              <a:gd name="connsiteY7" fmla="*/ 1168400 h 2336800"/>
              <a:gd name="connisteX8" fmla="*/ 0 w 2336800"/>
              <a:gd name="connsiteY8" fmla="*/ 1168400 h 2336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2336800" h="2336800">
                <a:moveTo>
                  <a:pt x="0" y="1168400"/>
                </a:moveTo>
                <a:cubicBezTo>
                  <a:pt x="0" y="523110"/>
                  <a:pt x="523110" y="0"/>
                  <a:pt x="1168400" y="0"/>
                </a:cubicBezTo>
                <a:lnTo>
                  <a:pt x="1168400" y="0"/>
                </a:lnTo>
                <a:cubicBezTo>
                  <a:pt x="1813690" y="0"/>
                  <a:pt x="2336800" y="523110"/>
                  <a:pt x="2336800" y="1168400"/>
                </a:cubicBezTo>
                <a:lnTo>
                  <a:pt x="2336800" y="1168400"/>
                </a:lnTo>
                <a:cubicBezTo>
                  <a:pt x="2336800" y="1813690"/>
                  <a:pt x="1813690" y="2336800"/>
                  <a:pt x="1168400" y="2336800"/>
                </a:cubicBezTo>
                <a:lnTo>
                  <a:pt x="1168400" y="2336800"/>
                </a:lnTo>
                <a:cubicBezTo>
                  <a:pt x="523110" y="2336800"/>
                  <a:pt x="0" y="1813690"/>
                  <a:pt x="0" y="1168400"/>
                </a:cubicBezTo>
                <a:lnTo>
                  <a:pt x="0" y="1168400"/>
                </a:lnTo>
                <a:close/>
              </a:path>
            </a:pathLst>
          </a:custGeom>
        </p:spPr>
      </p:pic>
      <p:sp>
        <p:nvSpPr>
          <p:cNvPr id="7" name="文本占位符 6"/>
          <p:cNvSpPr>
            <a:spLocks noGrp="1"/>
          </p:cNvSpPr>
          <p:nvPr>
            <p:ph type="body" idx="16388"/>
            <p:custDataLst>
              <p:tags r:id="rId8"/>
            </p:custDataLst>
          </p:nvPr>
        </p:nvSpPr>
        <p:spPr/>
        <p:txBody>
          <a:bodyPr/>
          <a:p>
            <a:r>
              <a:rPr lang="zh-CN" altLang="en-US"/>
              <a:t>性能评估</a:t>
            </a:r>
            <a:endParaRPr lang="zh-CN" altLang="en-US"/>
          </a:p>
        </p:txBody>
      </p:sp>
      <p:sp>
        <p:nvSpPr>
          <p:cNvPr id="8" name="文本占位符 7"/>
          <p:cNvSpPr>
            <a:spLocks noGrp="1"/>
          </p:cNvSpPr>
          <p:nvPr>
            <p:ph type="body" idx="16389"/>
            <p:custDataLst>
              <p:tags r:id="rId9"/>
            </p:custDataLst>
          </p:nvPr>
        </p:nvSpPr>
        <p:spPr/>
        <p:txBody>
          <a:bodyPr/>
          <a:p>
            <a:r>
              <a:rPr lang="zh-CN" altLang="en-US"/>
              <a:t>设计A/B测试验证响应速度与答案准确率提升效果。</a:t>
            </a:r>
            <a:endParaRPr lang="zh-CN" altLang="en-US"/>
          </a:p>
        </p:txBody>
      </p:sp>
    </p:spTree>
    <p:custDataLst>
      <p:tags r:id="rId10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/>
          <a:p>
            <a:r>
              <a:rPr lang="zh-CN" altLang="en-US" sz="3000"/>
              <a:t>企业文档问答任务需求分析与功能模块划分</a:t>
            </a:r>
            <a:endParaRPr lang="zh-CN" altLang="en-US" sz="3000"/>
          </a:p>
        </p:txBody>
      </p:sp>
      <p:grpSp>
        <p:nvGrpSpPr>
          <p:cNvPr id="15" name="组合 14"/>
          <p:cNvGrpSpPr/>
          <p:nvPr/>
        </p:nvGrpSpPr>
        <p:grpSpPr>
          <a:xfrm>
            <a:off x="6553200" y="1879600"/>
            <a:ext cx="5029200" cy="4013200"/>
            <a:chOff x="10320" y="2960"/>
            <a:chExt cx="7920" cy="6320"/>
          </a:xfrm>
        </p:grpSpPr>
      </p:grpSp>
      <p:pic>
        <p:nvPicPr>
          <p:cNvPr id="16" name="内容占位符 15" descr="eaef8e8764373a0e618973385eea85d0"/>
          <p:cNvPicPr>
            <a:picLocks noChangeAspect="1"/>
          </p:cNvPicPr>
          <p:nvPr>
            <p:ph idx="16394"/>
            <p:custDataLst>
              <p:tags r:id="rId2"/>
            </p:custDataLst>
          </p:nvPr>
        </p:nvPicPr>
        <p:blipFill>
          <a:blip r:embed="rId3"/>
          <a:srcRect l="1602" r="1602"/>
          <a:stretch>
            <a:fillRect/>
          </a:stretch>
        </p:blipFill>
        <p:spPr>
          <a:xfrm>
            <a:off x="609600" y="1524000"/>
            <a:ext cx="5486400" cy="4724400"/>
          </a:xfrm>
          <a:custGeom>
            <a:avLst/>
            <a:gdLst>
              <a:gd name="connisteX0" fmla="*/ 0 w 5486400"/>
              <a:gd name="connsiteY0" fmla="*/ 203200 h 4724400"/>
              <a:gd name="connisteX1" fmla="*/ 203200 w 5486400"/>
              <a:gd name="connsiteY1" fmla="*/ 0 h 4724400"/>
              <a:gd name="connisteX2" fmla="*/ 5283200 w 5486400"/>
              <a:gd name="connsiteY2" fmla="*/ 0 h 4724400"/>
              <a:gd name="connisteX3" fmla="*/ 5486400 w 5486400"/>
              <a:gd name="connsiteY3" fmla="*/ 203200 h 4724400"/>
              <a:gd name="connisteX4" fmla="*/ 5486400 w 5486400"/>
              <a:gd name="connsiteY4" fmla="*/ 4521200 h 4724400"/>
              <a:gd name="connisteX5" fmla="*/ 5283200 w 5486400"/>
              <a:gd name="connsiteY5" fmla="*/ 4724400 h 4724400"/>
              <a:gd name="connisteX6" fmla="*/ 203200 w 5486400"/>
              <a:gd name="connsiteY6" fmla="*/ 4724400 h 4724400"/>
              <a:gd name="connisteX7" fmla="*/ 0 w 5486400"/>
              <a:gd name="connsiteY7" fmla="*/ 4521200 h 4724400"/>
              <a:gd name="connisteX8" fmla="*/ 0 w 5486400"/>
              <a:gd name="connsiteY8" fmla="*/ 20320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486400" h="4724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283200" y="0"/>
                </a:lnTo>
                <a:cubicBezTo>
                  <a:pt x="5395424" y="0"/>
                  <a:pt x="5486400" y="90976"/>
                  <a:pt x="5486400" y="203200"/>
                </a:cubicBezTo>
                <a:lnTo>
                  <a:pt x="5486400" y="4521200"/>
                </a:lnTo>
                <a:cubicBezTo>
                  <a:pt x="5486400" y="4633424"/>
                  <a:pt x="5395424" y="4724400"/>
                  <a:pt x="5283200" y="4724400"/>
                </a:cubicBezTo>
                <a:lnTo>
                  <a:pt x="203200" y="4724400"/>
                </a:lnTo>
                <a:cubicBezTo>
                  <a:pt x="90976" y="4724400"/>
                  <a:pt x="0" y="4633424"/>
                  <a:pt x="0" y="4521200"/>
                </a:cubicBezTo>
                <a:lnTo>
                  <a:pt x="0" y="203200"/>
                </a:lnTo>
                <a:close/>
              </a:path>
            </a:pathLst>
          </a:custGeom>
        </p:spPr>
      </p:pic>
      <p:sp>
        <p:nvSpPr>
          <p:cNvPr id="4" name="文本占位符 3"/>
          <p:cNvSpPr>
            <a:spLocks noGrp="1"/>
          </p:cNvSpPr>
          <p:nvPr>
            <p:ph type="body" idx="16386"/>
            <p:custDataLst>
              <p:tags r:id="rId4"/>
            </p:custDataLst>
          </p:nvPr>
        </p:nvSpPr>
        <p:spPr/>
        <p:txBody>
          <a:bodyPr/>
          <a:p>
            <a:r>
              <a:rPr lang="zh-CN" altLang="en-US"/>
              <a:t>文档检索效率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idx="16387"/>
            <p:custDataLst>
              <p:tags r:id="rId5"/>
            </p:custDataLst>
          </p:nvPr>
        </p:nvSpPr>
        <p:spPr/>
        <p:txBody>
          <a:bodyPr/>
          <a:p>
            <a:r>
              <a:rPr lang="zh-CN" altLang="en-US"/>
              <a:t>优化搜索算法，提升索引构建速度，确保用户查询时响应迅速，结果准确。</a:t>
            </a:r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idx="16388"/>
            <p:custDataLst>
              <p:tags r:id="rId6"/>
            </p:custDataLst>
          </p:nvPr>
        </p:nvSpPr>
        <p:spPr/>
        <p:txBody>
          <a:bodyPr/>
          <a:p>
            <a:r>
              <a:rPr lang="zh-CN" altLang="en-US"/>
              <a:t>知识图谱应用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idx="16389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构建企业知识图谱，关联文档间信息，提供深度理解和智能推荐，增强用户体验。</a:t>
            </a:r>
            <a:endParaRPr lang="zh-CN" altLang="en-US"/>
          </a:p>
        </p:txBody>
      </p:sp>
      <p:sp>
        <p:nvSpPr>
          <p:cNvPr id="8" name="文本占位符 7"/>
          <p:cNvSpPr>
            <a:spLocks noGrp="1"/>
          </p:cNvSpPr>
          <p:nvPr>
            <p:ph type="body" idx="16390"/>
            <p:custDataLst>
              <p:tags r:id="rId8"/>
            </p:custDataLst>
          </p:nvPr>
        </p:nvSpPr>
        <p:spPr/>
        <p:txBody>
          <a:bodyPr/>
          <a:p>
            <a:r>
              <a:rPr lang="zh-CN" altLang="en-US"/>
              <a:t>系统架构设计</a:t>
            </a:r>
            <a:endParaRPr lang="zh-CN" altLang="en-US"/>
          </a:p>
        </p:txBody>
      </p:sp>
      <p:sp>
        <p:nvSpPr>
          <p:cNvPr id="9" name="文本占位符 8"/>
          <p:cNvSpPr>
            <a:spLocks noGrp="1"/>
          </p:cNvSpPr>
          <p:nvPr>
            <p:ph type="body" idx="16391"/>
            <p:custDataLst>
              <p:tags r:id="rId9"/>
            </p:custDataLst>
          </p:nvPr>
        </p:nvSpPr>
        <p:spPr/>
        <p:txBody>
          <a:bodyPr/>
          <a:p>
            <a:r>
              <a:rPr lang="zh-CN" altLang="en-US"/>
              <a:t>采用微服务架构，保证各模块独立运行，易于维护和升级，支持高并发访问。</a:t>
            </a:r>
            <a:endParaRPr lang="zh-CN" altLang="en-US"/>
          </a:p>
        </p:txBody>
      </p:sp>
      <p:sp>
        <p:nvSpPr>
          <p:cNvPr id="10" name="文本占位符 9"/>
          <p:cNvSpPr>
            <a:spLocks noGrp="1"/>
          </p:cNvSpPr>
          <p:nvPr>
            <p:ph type="body" idx="16392"/>
            <p:custDataLst>
              <p:tags r:id="rId10"/>
            </p:custDataLst>
          </p:nvPr>
        </p:nvSpPr>
        <p:spPr/>
        <p:txBody>
          <a:bodyPr/>
          <a:p>
            <a:r>
              <a:rPr lang="zh-CN" altLang="en-US"/>
              <a:t>数据安全策略</a:t>
            </a:r>
            <a:endParaRPr lang="zh-CN" altLang="en-US"/>
          </a:p>
        </p:txBody>
      </p:sp>
      <p:sp>
        <p:nvSpPr>
          <p:cNvPr id="11" name="文本占位符 10"/>
          <p:cNvSpPr>
            <a:spLocks noGrp="1"/>
          </p:cNvSpPr>
          <p:nvPr>
            <p:ph type="body" idx="16393"/>
            <p:custDataLst>
              <p:tags r:id="rId11"/>
            </p:custDataLst>
          </p:nvPr>
        </p:nvSpPr>
        <p:spPr/>
        <p:txBody>
          <a:bodyPr/>
          <a:p>
            <a:r>
              <a:rPr lang="zh-CN" altLang="en-US"/>
              <a:t>实施严格的数据加密和权限控制，保护企业敏感信息，防止未授权访问和泄露。</a:t>
            </a:r>
            <a:endParaRPr lang="zh-CN" altLang="en-US"/>
          </a:p>
        </p:txBody>
      </p:sp>
    </p:spTree>
    <p:custDataLst>
      <p:tags r:id="rId1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副标题 1"/>
          <p:cNvSpPr>
            <a:spLocks noGrp="1"/>
          </p:cNvSpPr>
          <p:nvPr>
            <p:ph type="subTitle" idx="16386"/>
            <p:custDataLst>
              <p:tags r:id="rId1"/>
            </p:custDataLst>
          </p:nvPr>
        </p:nvSpPr>
        <p:spPr/>
        <p:txBody>
          <a:bodyPr/>
          <a:p>
            <a:r>
              <a:rPr lang="zh-CN" altLang="en-US"/>
              <a:t>CONTENTS</a:t>
            </a:r>
            <a:endParaRPr lang="zh-CN" altLang="en-US"/>
          </a:p>
        </p:txBody>
      </p:sp>
      <p:grpSp>
        <p:nvGrpSpPr>
          <p:cNvPr id="13" name="组合 12"/>
          <p:cNvGrpSpPr/>
          <p:nvPr/>
        </p:nvGrpSpPr>
        <p:grpSpPr>
          <a:xfrm>
            <a:off x="4070350" y="2133600"/>
            <a:ext cx="7258050" cy="2590800"/>
            <a:chOff x="6410" y="3360"/>
            <a:chExt cx="11430" cy="4080"/>
          </a:xfrm>
        </p:grpSpPr>
      </p:grpSp>
      <p:sp>
        <p:nvSpPr>
          <p:cNvPr id="3" name="标题 2"/>
          <p:cNvSpPr>
            <a:spLocks noGrp="1"/>
          </p:cNvSpPr>
          <p:nvPr>
            <p:ph type="ctrTitle" idx="16385"/>
            <p:custDataLst>
              <p:tags r:id="rId2"/>
            </p:custDataLst>
          </p:nvPr>
        </p:nvSpPr>
        <p:spPr/>
        <p:txBody>
          <a:bodyPr/>
          <a:p>
            <a:r>
              <a:rPr lang="zh-CN" altLang="en-US" sz="4500"/>
              <a:t>目录</a:t>
            </a:r>
            <a:endParaRPr lang="zh-CN" altLang="en-US" sz="4500"/>
          </a:p>
        </p:txBody>
      </p:sp>
      <p:sp>
        <p:nvSpPr>
          <p:cNvPr id="4" name="文本占位符 3"/>
          <p:cNvSpPr>
            <a:spLocks noGrp="1"/>
          </p:cNvSpPr>
          <p:nvPr>
            <p:ph type="body" idx="16388"/>
            <p:custDataLst>
              <p:tags r:id="rId3"/>
            </p:custDataLst>
          </p:nvPr>
        </p:nvSpPr>
        <p:spPr/>
        <p:txBody>
          <a:bodyPr/>
          <a:p>
            <a:r>
              <a:rPr lang="zh-CN" altLang="en-US"/>
              <a:t>01</a:t>
            </a:r>
            <a:endParaRPr lang="zh-CN" altLang="en-US"/>
          </a:p>
        </p:txBody>
      </p:sp>
      <p:sp>
        <p:nvSpPr>
          <p:cNvPr id="5" name="装饰  3"/>
          <p:cNvSpPr>
            <a:spLocks noGrp="1"/>
          </p:cNvSpPr>
          <p:nvPr>
            <p:ph type="body" idx="16393" hasCustomPrompt="1"/>
            <p:custDataLst>
              <p:tags r:id="rId4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idx="16387"/>
            <p:custDataLst>
              <p:tags r:id="rId5"/>
            </p:custDataLst>
          </p:nvPr>
        </p:nvSpPr>
        <p:spPr/>
        <p:txBody>
          <a:bodyPr/>
          <a:p>
            <a:r>
              <a:rPr lang="zh-CN" altLang="en-US"/>
              <a:t>基于LLaMA3模型的微调技术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idx="16390"/>
            <p:custDataLst>
              <p:tags r:id="rId6"/>
            </p:custDataLst>
          </p:nvPr>
        </p:nvSpPr>
        <p:spPr/>
        <p:txBody>
          <a:bodyPr/>
          <a:p>
            <a:r>
              <a:rPr lang="zh-CN" altLang="en-US"/>
              <a:t>02</a:t>
            </a:r>
            <a:endParaRPr lang="zh-CN" altLang="en-US"/>
          </a:p>
        </p:txBody>
      </p:sp>
      <p:sp>
        <p:nvSpPr>
          <p:cNvPr id="8" name="装饰  6"/>
          <p:cNvSpPr>
            <a:spLocks noGrp="1"/>
          </p:cNvSpPr>
          <p:nvPr>
            <p:ph type="body" idx="16394" hasCustomPrompt="1"/>
            <p:custDataLst>
              <p:tags r:id="rId7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sp>
        <p:nvSpPr>
          <p:cNvPr id="9" name="文本占位符 8"/>
          <p:cNvSpPr>
            <a:spLocks noGrp="1"/>
          </p:cNvSpPr>
          <p:nvPr>
            <p:ph type="body" idx="16389"/>
            <p:custDataLst>
              <p:tags r:id="rId8"/>
            </p:custDataLst>
          </p:nvPr>
        </p:nvSpPr>
        <p:spPr/>
        <p:txBody>
          <a:bodyPr/>
          <a:p>
            <a:r>
              <a:rPr lang="zh-CN" altLang="en-US"/>
              <a:t>基于GeMMA 7B模型的微调技术</a:t>
            </a:r>
            <a:endParaRPr lang="zh-CN" altLang="en-US"/>
          </a:p>
        </p:txBody>
      </p:sp>
      <p:sp>
        <p:nvSpPr>
          <p:cNvPr id="10" name="文本占位符 9"/>
          <p:cNvSpPr>
            <a:spLocks noGrp="1"/>
          </p:cNvSpPr>
          <p:nvPr>
            <p:ph type="body" idx="16392"/>
            <p:custDataLst>
              <p:tags r:id="rId9"/>
            </p:custDataLst>
          </p:nvPr>
        </p:nvSpPr>
        <p:spPr/>
        <p:txBody>
          <a:bodyPr/>
          <a:p>
            <a:r>
              <a:rPr lang="zh-CN" altLang="en-US"/>
              <a:t>03</a:t>
            </a:r>
            <a:endParaRPr lang="zh-CN" altLang="en-US"/>
          </a:p>
        </p:txBody>
      </p:sp>
      <p:sp>
        <p:nvSpPr>
          <p:cNvPr id="11" name="装饰  9"/>
          <p:cNvSpPr>
            <a:spLocks noGrp="1"/>
          </p:cNvSpPr>
          <p:nvPr>
            <p:ph type="body" idx="16395" hasCustomPrompt="1"/>
            <p:custDataLst>
              <p:tags r:id="rId10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sp>
        <p:nvSpPr>
          <p:cNvPr id="12" name="文本占位符 11"/>
          <p:cNvSpPr>
            <a:spLocks noGrp="1"/>
          </p:cNvSpPr>
          <p:nvPr>
            <p:ph type="body" idx="16391"/>
            <p:custDataLst>
              <p:tags r:id="rId11"/>
            </p:custDataLst>
          </p:nvPr>
        </p:nvSpPr>
        <p:spPr/>
        <p:txBody>
          <a:bodyPr/>
          <a:p>
            <a:r>
              <a:rPr lang="zh-CN" altLang="en-US"/>
              <a:t>案例实战：企业文档问答平台</a:t>
            </a:r>
            <a:endParaRPr lang="zh-CN" altLang="en-US"/>
          </a:p>
        </p:txBody>
      </p:sp>
    </p:spTree>
    <p:custDataLst>
      <p:tags r:id="rId1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/>
          <a:p>
            <a:r>
              <a:rPr lang="zh-CN" altLang="en-US" sz="3000"/>
              <a:t>企业文档问答任务需求分析与功能模块划分</a:t>
            </a:r>
            <a:endParaRPr lang="zh-CN" altLang="en-US" sz="3000"/>
          </a:p>
        </p:txBody>
      </p:sp>
      <p:grpSp>
        <p:nvGrpSpPr>
          <p:cNvPr id="10" name="组合 9"/>
          <p:cNvGrpSpPr/>
          <p:nvPr/>
        </p:nvGrpSpPr>
        <p:grpSpPr>
          <a:xfrm>
            <a:off x="8001000" y="3302000"/>
            <a:ext cx="3124200" cy="1168400"/>
            <a:chOff x="12600" y="5200"/>
            <a:chExt cx="4920" cy="1840"/>
          </a:xfrm>
        </p:grpSpPr>
      </p:grpSp>
      <p:pic>
        <p:nvPicPr>
          <p:cNvPr id="11" name="内容占位符 10" descr="8c383b6ffcd26133ffcb70898cd357ac"/>
          <p:cNvPicPr>
            <a:picLocks noChangeAspect="1"/>
          </p:cNvPicPr>
          <p:nvPr>
            <p:ph idx="16388"/>
            <p:custDataLst>
              <p:tags r:id="rId2"/>
            </p:custDataLst>
          </p:nvPr>
        </p:nvPicPr>
        <p:blipFill>
          <a:blip r:embed="rId3"/>
          <a:srcRect t="9130" b="9130"/>
          <a:stretch>
            <a:fillRect/>
          </a:stretch>
        </p:blipFill>
        <p:spPr>
          <a:xfrm>
            <a:off x="609600" y="1524000"/>
            <a:ext cx="6934200" cy="4724400"/>
          </a:xfrm>
          <a:custGeom>
            <a:avLst/>
            <a:gdLst>
              <a:gd name="connisteX0" fmla="*/ 0 w 6934200"/>
              <a:gd name="connsiteY0" fmla="*/ 203200 h 4724400"/>
              <a:gd name="connisteX1" fmla="*/ 203200 w 6934200"/>
              <a:gd name="connsiteY1" fmla="*/ 0 h 4724400"/>
              <a:gd name="connisteX2" fmla="*/ 6934200 w 6934200"/>
              <a:gd name="connsiteY2" fmla="*/ 0 h 4724400"/>
              <a:gd name="connisteX3" fmla="*/ 6934200 w 6934200"/>
              <a:gd name="connsiteY3" fmla="*/ 4724400 h 4724400"/>
              <a:gd name="connisteX4" fmla="*/ 203200 w 6934200"/>
              <a:gd name="connsiteY4" fmla="*/ 4724400 h 4724400"/>
              <a:gd name="connisteX5" fmla="*/ 0 w 6934200"/>
              <a:gd name="connsiteY5" fmla="*/ 4521200 h 4724400"/>
              <a:gd name="connisteX6" fmla="*/ 0 w 6934200"/>
              <a:gd name="connsiteY6" fmla="*/ 20320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6934200" h="4724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6934200" y="0"/>
                </a:lnTo>
                <a:lnTo>
                  <a:pt x="6934200" y="4724400"/>
                </a:lnTo>
                <a:lnTo>
                  <a:pt x="203200" y="4724400"/>
                </a:lnTo>
                <a:cubicBezTo>
                  <a:pt x="90976" y="4724400"/>
                  <a:pt x="0" y="4633424"/>
                  <a:pt x="0" y="4521200"/>
                </a:cubicBezTo>
                <a:lnTo>
                  <a:pt x="0" y="203200"/>
                </a:lnTo>
                <a:close/>
              </a:path>
            </a:pathLst>
          </a:custGeom>
        </p:spPr>
      </p:pic>
      <p:sp>
        <p:nvSpPr>
          <p:cNvPr id="4" name="装饰  2"/>
          <p:cNvSpPr>
            <a:spLocks noGrp="1"/>
          </p:cNvSpPr>
          <p:nvPr>
            <p:ph type="body" idx="16389" hasCustomPrompt="1"/>
            <p:custDataLst>
              <p:tags r:id="rId4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idx="16386"/>
            <p:custDataLst>
              <p:tags r:id="rId5"/>
            </p:custDataLst>
          </p:nvPr>
        </p:nvSpPr>
        <p:spPr/>
        <p:txBody>
          <a:bodyPr/>
          <a:p>
            <a:r>
              <a:rPr lang="zh-CN" altLang="en-US"/>
              <a:t>需求分析</a:t>
            </a:r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idx="16387"/>
            <p:custDataLst>
              <p:tags r:id="rId6"/>
            </p:custDataLst>
          </p:nvPr>
        </p:nvSpPr>
        <p:spPr/>
        <p:txBody>
          <a:bodyPr/>
          <a:p>
            <a:r>
              <a:rPr lang="zh-CN" altLang="en-US"/>
              <a:t>快速查询多文档，精准理解用户需求，高效索引提升体验。</a:t>
            </a:r>
            <a:endParaRPr lang="zh-CN" altLang="en-US"/>
          </a:p>
        </p:txBody>
      </p:sp>
    </p:spTree>
    <p:custDataLst>
      <p:tags r:id="rId7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>
            <a:normAutofit fontScale="90000"/>
          </a:bodyPr>
          <a:p>
            <a:r>
              <a:rPr lang="zh-CN" altLang="en-US" sz="2400"/>
              <a:t>企业文档问答任务需求分析与功能模块划分：功能模块划分</a:t>
            </a:r>
            <a:endParaRPr lang="zh-CN" altLang="en-US" sz="2400"/>
          </a:p>
        </p:txBody>
      </p:sp>
      <p:grpSp>
        <p:nvGrpSpPr>
          <p:cNvPr id="37" name="组合 36"/>
          <p:cNvGrpSpPr/>
          <p:nvPr/>
        </p:nvGrpSpPr>
        <p:grpSpPr>
          <a:xfrm>
            <a:off x="609600" y="609600"/>
            <a:ext cx="10972800" cy="5638800"/>
            <a:chOff x="960" y="960"/>
            <a:chExt cx="17280" cy="8880"/>
          </a:xfrm>
        </p:grpSpPr>
      </p:grpSp>
      <p:sp>
        <p:nvSpPr>
          <p:cNvPr id="3" name="文本占位符 2"/>
          <p:cNvSpPr>
            <a:spLocks noGrp="1"/>
          </p:cNvSpPr>
          <p:nvPr>
            <p:ph type="body" idx="16386"/>
            <p:custDataLst>
              <p:tags r:id="rId2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为实现上述需求，系统应分为以下核心模块</a:t>
            </a:r>
            <a:endParaRPr lang="zh-CN" altLang="en-US"/>
          </a:p>
        </p:txBody>
      </p:sp>
      <p:sp>
        <p:nvSpPr>
          <p:cNvPr id="4" name="装饰  2"/>
          <p:cNvSpPr>
            <a:spLocks noGrp="1"/>
          </p:cNvSpPr>
          <p:nvPr>
            <p:ph type="body" idx="16395" hasCustomPrompt="1"/>
            <p:custDataLst>
              <p:tags r:id="rId3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pic>
        <p:nvPicPr>
          <p:cNvPr id="33" name="图片占位符 32" descr="02b08bb0-4e2c-4186-b2c9-1b6f4a7a8def"/>
          <p:cNvPicPr>
            <a:picLocks noChangeAspect="1"/>
          </p:cNvPicPr>
          <p:nvPr>
            <p:ph type="pic" idx="16396"/>
            <p:custDataLst>
              <p:tags r:id="rId4"/>
            </p:custDataLst>
          </p:nvPr>
        </p:nvPicPr>
        <p:blipFill>
          <a:blip r:embed="rId5"/>
          <a:srcRect/>
          <a:stretch>
            <a:fillRect/>
          </a:stretch>
        </p:blipFill>
        <p:spPr>
          <a:xfrm>
            <a:off x="3886200" y="1524000"/>
            <a:ext cx="914400" cy="914400"/>
          </a:xfrm>
          <a:custGeom>
            <a:avLst/>
            <a:gdLst>
              <a:gd name="connisteX0" fmla="*/ 0 w 914400"/>
              <a:gd name="connsiteY0" fmla="*/ 457200 h 914400"/>
              <a:gd name="connisteX1" fmla="*/ 457200 w 914400"/>
              <a:gd name="connsiteY1" fmla="*/ 0 h 914400"/>
              <a:gd name="connisteX2" fmla="*/ 457200 w 914400"/>
              <a:gd name="connsiteY2" fmla="*/ 0 h 914400"/>
              <a:gd name="connisteX3" fmla="*/ 914400 w 914400"/>
              <a:gd name="connsiteY3" fmla="*/ 457200 h 914400"/>
              <a:gd name="connisteX4" fmla="*/ 914400 w 914400"/>
              <a:gd name="connsiteY4" fmla="*/ 457200 h 914400"/>
              <a:gd name="connisteX5" fmla="*/ 457200 w 914400"/>
              <a:gd name="connsiteY5" fmla="*/ 914400 h 914400"/>
              <a:gd name="connisteX6" fmla="*/ 457200 w 914400"/>
              <a:gd name="connsiteY6" fmla="*/ 914400 h 914400"/>
              <a:gd name="connisteX7" fmla="*/ 0 w 914400"/>
              <a:gd name="connsiteY7" fmla="*/ 457200 h 914400"/>
              <a:gd name="connisteX8" fmla="*/ 0 w 914400"/>
              <a:gd name="connsiteY8" fmla="*/ 457200 h 91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914400" h="914400">
                <a:moveTo>
                  <a:pt x="0" y="457200"/>
                </a:moveTo>
                <a:cubicBezTo>
                  <a:pt x="0" y="204695"/>
                  <a:pt x="204695" y="0"/>
                  <a:pt x="457200" y="0"/>
                </a:cubicBezTo>
                <a:lnTo>
                  <a:pt x="457200" y="0"/>
                </a:lnTo>
                <a:cubicBezTo>
                  <a:pt x="709705" y="0"/>
                  <a:pt x="914400" y="204695"/>
                  <a:pt x="914400" y="457200"/>
                </a:cubicBezTo>
                <a:lnTo>
                  <a:pt x="914400" y="457200"/>
                </a:lnTo>
                <a:cubicBezTo>
                  <a:pt x="914400" y="709705"/>
                  <a:pt x="709705" y="914400"/>
                  <a:pt x="457200" y="914400"/>
                </a:cubicBezTo>
                <a:lnTo>
                  <a:pt x="457200" y="914400"/>
                </a:lnTo>
                <a:cubicBezTo>
                  <a:pt x="204695" y="914400"/>
                  <a:pt x="0" y="709705"/>
                  <a:pt x="0" y="457200"/>
                </a:cubicBezTo>
                <a:lnTo>
                  <a:pt x="0" y="457200"/>
                </a:lnTo>
                <a:close/>
              </a:path>
            </a:pathLst>
          </a:custGeom>
        </p:spPr>
      </p:pic>
      <p:sp>
        <p:nvSpPr>
          <p:cNvPr id="6" name="文本占位符 5"/>
          <p:cNvSpPr>
            <a:spLocks noGrp="1"/>
          </p:cNvSpPr>
          <p:nvPr>
            <p:ph type="body" idx="16387"/>
            <p:custDataLst>
              <p:tags r:id="rId6"/>
            </p:custDataLst>
          </p:nvPr>
        </p:nvSpPr>
        <p:spPr/>
        <p:txBody>
          <a:bodyPr/>
          <a:p>
            <a:r>
              <a:rPr lang="zh-CN" altLang="en-US" sz="1700"/>
              <a:t>文档处理模块</a:t>
            </a:r>
            <a:endParaRPr lang="zh-CN" altLang="en-US" sz="1700"/>
          </a:p>
        </p:txBody>
      </p:sp>
      <p:sp>
        <p:nvSpPr>
          <p:cNvPr id="7" name="文本占位符 6"/>
          <p:cNvSpPr>
            <a:spLocks noGrp="1"/>
          </p:cNvSpPr>
          <p:nvPr>
            <p:ph type="body" idx="16388"/>
            <p:custDataLst>
              <p:tags r:id="rId7"/>
            </p:custDataLst>
          </p:nvPr>
        </p:nvSpPr>
        <p:spPr/>
        <p:txBody>
          <a:bodyPr>
            <a:normAutofit lnSpcReduction="10000"/>
          </a:bodyPr>
          <a:p>
            <a:r>
              <a:rPr lang="zh-CN" altLang="en-US"/>
              <a:t>文档预处理、内容转化、索引构建，支持多格式解析，优化检索效率。</a:t>
            </a:r>
            <a:endParaRPr lang="zh-CN" altLang="en-US"/>
          </a:p>
        </p:txBody>
      </p:sp>
      <p:sp>
        <p:nvSpPr>
          <p:cNvPr id="8" name="装饰  6"/>
          <p:cNvSpPr>
            <a:spLocks noGrp="1"/>
          </p:cNvSpPr>
          <p:nvPr>
            <p:ph type="body" idx="16397" hasCustomPrompt="1"/>
            <p:custDataLst>
              <p:tags r:id="rId8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pic>
        <p:nvPicPr>
          <p:cNvPr id="34" name="图片占位符 33" descr="fe8e9f84-525f-446c-98e8-5d7b3bc8540f"/>
          <p:cNvPicPr>
            <a:picLocks noChangeAspect="1"/>
          </p:cNvPicPr>
          <p:nvPr>
            <p:ph type="pic" idx="16398"/>
            <p:custDataLst>
              <p:tags r:id="rId9"/>
            </p:custDataLst>
          </p:nvPr>
        </p:nvPicPr>
        <p:blipFill>
          <a:blip r:embed="rId10"/>
          <a:srcRect/>
          <a:stretch>
            <a:fillRect/>
          </a:stretch>
        </p:blipFill>
        <p:spPr>
          <a:xfrm>
            <a:off x="7962900" y="1524000"/>
            <a:ext cx="914400" cy="914400"/>
          </a:xfrm>
          <a:custGeom>
            <a:avLst/>
            <a:gdLst>
              <a:gd name="connisteX0" fmla="*/ 0 w 914400"/>
              <a:gd name="connsiteY0" fmla="*/ 457200 h 914400"/>
              <a:gd name="connisteX1" fmla="*/ 457200 w 914400"/>
              <a:gd name="connsiteY1" fmla="*/ 0 h 914400"/>
              <a:gd name="connisteX2" fmla="*/ 457200 w 914400"/>
              <a:gd name="connsiteY2" fmla="*/ 0 h 914400"/>
              <a:gd name="connisteX3" fmla="*/ 914400 w 914400"/>
              <a:gd name="connsiteY3" fmla="*/ 457200 h 914400"/>
              <a:gd name="connisteX4" fmla="*/ 914400 w 914400"/>
              <a:gd name="connsiteY4" fmla="*/ 457200 h 914400"/>
              <a:gd name="connisteX5" fmla="*/ 457200 w 914400"/>
              <a:gd name="connsiteY5" fmla="*/ 914400 h 914400"/>
              <a:gd name="connisteX6" fmla="*/ 457200 w 914400"/>
              <a:gd name="connsiteY6" fmla="*/ 914400 h 914400"/>
              <a:gd name="connisteX7" fmla="*/ 0 w 914400"/>
              <a:gd name="connsiteY7" fmla="*/ 457200 h 914400"/>
              <a:gd name="connisteX8" fmla="*/ 0 w 914400"/>
              <a:gd name="connsiteY8" fmla="*/ 457200 h 91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914400" h="914400">
                <a:moveTo>
                  <a:pt x="0" y="457200"/>
                </a:moveTo>
                <a:cubicBezTo>
                  <a:pt x="0" y="204695"/>
                  <a:pt x="204695" y="0"/>
                  <a:pt x="457200" y="0"/>
                </a:cubicBezTo>
                <a:lnTo>
                  <a:pt x="457200" y="0"/>
                </a:lnTo>
                <a:cubicBezTo>
                  <a:pt x="709705" y="0"/>
                  <a:pt x="914400" y="204695"/>
                  <a:pt x="914400" y="457200"/>
                </a:cubicBezTo>
                <a:lnTo>
                  <a:pt x="914400" y="457200"/>
                </a:lnTo>
                <a:cubicBezTo>
                  <a:pt x="914400" y="709705"/>
                  <a:pt x="709705" y="914400"/>
                  <a:pt x="457200" y="914400"/>
                </a:cubicBezTo>
                <a:lnTo>
                  <a:pt x="457200" y="914400"/>
                </a:lnTo>
                <a:cubicBezTo>
                  <a:pt x="204695" y="914400"/>
                  <a:pt x="0" y="709705"/>
                  <a:pt x="0" y="457200"/>
                </a:cubicBezTo>
                <a:lnTo>
                  <a:pt x="0" y="457200"/>
                </a:lnTo>
                <a:close/>
              </a:path>
            </a:pathLst>
          </a:custGeom>
        </p:spPr>
      </p:pic>
      <p:sp>
        <p:nvSpPr>
          <p:cNvPr id="10" name="文本占位符 9"/>
          <p:cNvSpPr>
            <a:spLocks noGrp="1"/>
          </p:cNvSpPr>
          <p:nvPr>
            <p:ph type="body" idx="16389"/>
            <p:custDataLst>
              <p:tags r:id="rId11"/>
            </p:custDataLst>
          </p:nvPr>
        </p:nvSpPr>
        <p:spPr/>
        <p:txBody>
          <a:bodyPr/>
          <a:p>
            <a:r>
              <a:rPr lang="zh-CN" altLang="en-US" sz="1700"/>
              <a:t>问答模块</a:t>
            </a:r>
            <a:endParaRPr lang="zh-CN" altLang="en-US" sz="1700"/>
          </a:p>
        </p:txBody>
      </p:sp>
      <p:sp>
        <p:nvSpPr>
          <p:cNvPr id="11" name="文本占位符 10"/>
          <p:cNvSpPr>
            <a:spLocks noGrp="1"/>
          </p:cNvSpPr>
          <p:nvPr>
            <p:ph type="body" idx="16390"/>
            <p:custDataLst>
              <p:tags r:id="rId12"/>
            </p:custDataLst>
          </p:nvPr>
        </p:nvSpPr>
        <p:spPr/>
        <p:txBody>
          <a:bodyPr/>
          <a:p>
            <a:r>
              <a:rPr lang="zh-CN" altLang="en-US"/>
              <a:t>查询理解、检索匹配、答案生成，构建简洁易懂回复。</a:t>
            </a:r>
            <a:endParaRPr lang="zh-CN" altLang="en-US"/>
          </a:p>
        </p:txBody>
      </p:sp>
      <p:sp>
        <p:nvSpPr>
          <p:cNvPr id="12" name="装饰  0"/>
          <p:cNvSpPr>
            <a:spLocks noGrp="1"/>
          </p:cNvSpPr>
          <p:nvPr>
            <p:ph type="body" idx="16399" hasCustomPrompt="1"/>
            <p:custDataLst>
              <p:tags r:id="rId13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pic>
        <p:nvPicPr>
          <p:cNvPr id="35" name="图片占位符 34" descr="1ed27a12-d202-42a3-9153-0821e3761559"/>
          <p:cNvPicPr>
            <a:picLocks noChangeAspect="1"/>
          </p:cNvPicPr>
          <p:nvPr>
            <p:ph type="pic" idx="16400"/>
            <p:custDataLst>
              <p:tags r:id="rId14"/>
            </p:custDataLst>
          </p:nvPr>
        </p:nvPicPr>
        <p:blipFill>
          <a:blip r:embed="rId15"/>
          <a:srcRect/>
          <a:stretch>
            <a:fillRect/>
          </a:stretch>
        </p:blipFill>
        <p:spPr>
          <a:xfrm>
            <a:off x="3886200" y="4419600"/>
            <a:ext cx="914400" cy="914400"/>
          </a:xfrm>
          <a:custGeom>
            <a:avLst/>
            <a:gdLst>
              <a:gd name="connisteX0" fmla="*/ 0 w 914400"/>
              <a:gd name="connsiteY0" fmla="*/ 457200 h 914400"/>
              <a:gd name="connisteX1" fmla="*/ 457200 w 914400"/>
              <a:gd name="connsiteY1" fmla="*/ 0 h 914400"/>
              <a:gd name="connisteX2" fmla="*/ 457200 w 914400"/>
              <a:gd name="connsiteY2" fmla="*/ 0 h 914400"/>
              <a:gd name="connisteX3" fmla="*/ 914400 w 914400"/>
              <a:gd name="connsiteY3" fmla="*/ 457200 h 914400"/>
              <a:gd name="connisteX4" fmla="*/ 914400 w 914400"/>
              <a:gd name="connsiteY4" fmla="*/ 457200 h 914400"/>
              <a:gd name="connisteX5" fmla="*/ 457200 w 914400"/>
              <a:gd name="connsiteY5" fmla="*/ 914400 h 914400"/>
              <a:gd name="connisteX6" fmla="*/ 457200 w 914400"/>
              <a:gd name="connsiteY6" fmla="*/ 914400 h 914400"/>
              <a:gd name="connisteX7" fmla="*/ 0 w 914400"/>
              <a:gd name="connsiteY7" fmla="*/ 457200 h 914400"/>
              <a:gd name="connisteX8" fmla="*/ 0 w 914400"/>
              <a:gd name="connsiteY8" fmla="*/ 457200 h 91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914400" h="914400">
                <a:moveTo>
                  <a:pt x="0" y="457200"/>
                </a:moveTo>
                <a:cubicBezTo>
                  <a:pt x="0" y="204695"/>
                  <a:pt x="204695" y="0"/>
                  <a:pt x="457200" y="0"/>
                </a:cubicBezTo>
                <a:lnTo>
                  <a:pt x="457200" y="0"/>
                </a:lnTo>
                <a:cubicBezTo>
                  <a:pt x="709705" y="0"/>
                  <a:pt x="914400" y="204695"/>
                  <a:pt x="914400" y="457200"/>
                </a:cubicBezTo>
                <a:lnTo>
                  <a:pt x="914400" y="457200"/>
                </a:lnTo>
                <a:cubicBezTo>
                  <a:pt x="914400" y="709705"/>
                  <a:pt x="709705" y="914400"/>
                  <a:pt x="457200" y="914400"/>
                </a:cubicBezTo>
                <a:lnTo>
                  <a:pt x="457200" y="914400"/>
                </a:lnTo>
                <a:cubicBezTo>
                  <a:pt x="204695" y="914400"/>
                  <a:pt x="0" y="709705"/>
                  <a:pt x="0" y="457200"/>
                </a:cubicBezTo>
                <a:lnTo>
                  <a:pt x="0" y="457200"/>
                </a:lnTo>
                <a:close/>
              </a:path>
            </a:pathLst>
          </a:custGeom>
        </p:spPr>
      </p:pic>
      <p:sp>
        <p:nvSpPr>
          <p:cNvPr id="14" name="文本占位符 13"/>
          <p:cNvSpPr>
            <a:spLocks noGrp="1"/>
          </p:cNvSpPr>
          <p:nvPr>
            <p:ph type="body" idx="16391"/>
            <p:custDataLst>
              <p:tags r:id="rId16"/>
            </p:custDataLst>
          </p:nvPr>
        </p:nvSpPr>
        <p:spPr/>
        <p:txBody>
          <a:bodyPr>
            <a:normAutofit fontScale="70000"/>
          </a:bodyPr>
          <a:p>
            <a:r>
              <a:rPr lang="zh-CN" altLang="en-US"/>
              <a:t>模型微调与优化模块</a:t>
            </a:r>
            <a:endParaRPr lang="zh-CN" altLang="en-US"/>
          </a:p>
        </p:txBody>
      </p:sp>
      <p:sp>
        <p:nvSpPr>
          <p:cNvPr id="15" name="文本占位符 14"/>
          <p:cNvSpPr>
            <a:spLocks noGrp="1"/>
          </p:cNvSpPr>
          <p:nvPr>
            <p:ph type="body" idx="16392"/>
            <p:custDataLst>
              <p:tags r:id="rId17"/>
            </p:custDataLst>
          </p:nvPr>
        </p:nvSpPr>
        <p:spPr/>
        <p:txBody>
          <a:bodyPr>
            <a:normAutofit lnSpcReduction="10000"/>
          </a:bodyPr>
          <a:p>
            <a:r>
              <a:rPr lang="zh-CN" altLang="en-US"/>
              <a:t>微调模型以增强专业性，优化推理速度确保高效响应。</a:t>
            </a:r>
            <a:endParaRPr lang="zh-CN" altLang="en-US"/>
          </a:p>
        </p:txBody>
      </p:sp>
      <p:sp>
        <p:nvSpPr>
          <p:cNvPr id="16" name="装饰  4"/>
          <p:cNvSpPr>
            <a:spLocks noGrp="1"/>
          </p:cNvSpPr>
          <p:nvPr>
            <p:ph type="body" idx="16401" hasCustomPrompt="1"/>
            <p:custDataLst>
              <p:tags r:id="rId18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pic>
        <p:nvPicPr>
          <p:cNvPr id="36" name="图片占位符 35" descr="4d852c79-7fb0-4cba-a66a-b04de2d1cfa5"/>
          <p:cNvPicPr>
            <a:picLocks noChangeAspect="1"/>
          </p:cNvPicPr>
          <p:nvPr>
            <p:ph type="pic" idx="16402"/>
            <p:custDataLst>
              <p:tags r:id="rId19"/>
            </p:custDataLst>
          </p:nvPr>
        </p:nvPicPr>
        <p:blipFill>
          <a:blip r:embed="rId20"/>
          <a:srcRect/>
          <a:stretch>
            <a:fillRect/>
          </a:stretch>
        </p:blipFill>
        <p:spPr>
          <a:xfrm>
            <a:off x="7962900" y="4419600"/>
            <a:ext cx="914400" cy="914400"/>
          </a:xfrm>
          <a:custGeom>
            <a:avLst/>
            <a:gdLst>
              <a:gd name="connisteX0" fmla="*/ 0 w 914400"/>
              <a:gd name="connsiteY0" fmla="*/ 457200 h 914400"/>
              <a:gd name="connisteX1" fmla="*/ 457200 w 914400"/>
              <a:gd name="connsiteY1" fmla="*/ 0 h 914400"/>
              <a:gd name="connisteX2" fmla="*/ 457200 w 914400"/>
              <a:gd name="connsiteY2" fmla="*/ 0 h 914400"/>
              <a:gd name="connisteX3" fmla="*/ 914400 w 914400"/>
              <a:gd name="connsiteY3" fmla="*/ 457200 h 914400"/>
              <a:gd name="connisteX4" fmla="*/ 914400 w 914400"/>
              <a:gd name="connsiteY4" fmla="*/ 457200 h 914400"/>
              <a:gd name="connisteX5" fmla="*/ 457200 w 914400"/>
              <a:gd name="connsiteY5" fmla="*/ 914400 h 914400"/>
              <a:gd name="connisteX6" fmla="*/ 457200 w 914400"/>
              <a:gd name="connsiteY6" fmla="*/ 914400 h 914400"/>
              <a:gd name="connisteX7" fmla="*/ 0 w 914400"/>
              <a:gd name="connsiteY7" fmla="*/ 457200 h 914400"/>
              <a:gd name="connisteX8" fmla="*/ 0 w 914400"/>
              <a:gd name="connsiteY8" fmla="*/ 457200 h 91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914400" h="914400">
                <a:moveTo>
                  <a:pt x="0" y="457200"/>
                </a:moveTo>
                <a:cubicBezTo>
                  <a:pt x="0" y="204695"/>
                  <a:pt x="204695" y="0"/>
                  <a:pt x="457200" y="0"/>
                </a:cubicBezTo>
                <a:lnTo>
                  <a:pt x="457200" y="0"/>
                </a:lnTo>
                <a:cubicBezTo>
                  <a:pt x="709705" y="0"/>
                  <a:pt x="914400" y="204695"/>
                  <a:pt x="914400" y="457200"/>
                </a:cubicBezTo>
                <a:lnTo>
                  <a:pt x="914400" y="457200"/>
                </a:lnTo>
                <a:cubicBezTo>
                  <a:pt x="914400" y="709705"/>
                  <a:pt x="709705" y="914400"/>
                  <a:pt x="457200" y="914400"/>
                </a:cubicBezTo>
                <a:lnTo>
                  <a:pt x="457200" y="914400"/>
                </a:lnTo>
                <a:cubicBezTo>
                  <a:pt x="204695" y="914400"/>
                  <a:pt x="0" y="709705"/>
                  <a:pt x="0" y="457200"/>
                </a:cubicBezTo>
                <a:lnTo>
                  <a:pt x="0" y="457200"/>
                </a:lnTo>
                <a:close/>
              </a:path>
            </a:pathLst>
          </a:custGeom>
        </p:spPr>
      </p:pic>
      <p:sp>
        <p:nvSpPr>
          <p:cNvPr id="18" name="文本占位符 17"/>
          <p:cNvSpPr>
            <a:spLocks noGrp="1"/>
          </p:cNvSpPr>
          <p:nvPr>
            <p:ph type="body" idx="16393"/>
            <p:custDataLst>
              <p:tags r:id="rId21"/>
            </p:custDataLst>
          </p:nvPr>
        </p:nvSpPr>
        <p:spPr/>
        <p:txBody>
          <a:bodyPr/>
          <a:p>
            <a:r>
              <a:rPr lang="zh-CN" altLang="en-US" sz="1700"/>
              <a:t>系统交互模块</a:t>
            </a:r>
            <a:endParaRPr lang="zh-CN" altLang="en-US" sz="1700"/>
          </a:p>
        </p:txBody>
      </p:sp>
      <p:sp>
        <p:nvSpPr>
          <p:cNvPr id="19" name="文本占位符 18"/>
          <p:cNvSpPr>
            <a:spLocks noGrp="1"/>
          </p:cNvSpPr>
          <p:nvPr>
            <p:ph type="body" idx="16394"/>
            <p:custDataLst>
              <p:tags r:id="rId22"/>
            </p:custDataLst>
          </p:nvPr>
        </p:nvSpPr>
        <p:spPr/>
        <p:txBody>
          <a:bodyPr/>
          <a:p>
            <a:r>
              <a:rPr lang="zh-CN" altLang="en-US"/>
              <a:t>前端界面直观，API接口易用，满足需求，具备扩展性。</a:t>
            </a:r>
            <a:endParaRPr lang="zh-CN" altLang="en-US"/>
          </a:p>
        </p:txBody>
      </p:sp>
    </p:spTree>
    <p:custDataLst>
      <p:tags r:id="rId2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/>
          <a:p>
            <a:r>
              <a:rPr lang="zh-CN" altLang="en-US" sz="3300"/>
              <a:t>构建企业文档问答系统</a:t>
            </a:r>
            <a:endParaRPr lang="zh-CN" altLang="en-US" sz="3300"/>
          </a:p>
        </p:txBody>
      </p:sp>
      <p:grpSp>
        <p:nvGrpSpPr>
          <p:cNvPr id="12" name="组合 11"/>
          <p:cNvGrpSpPr/>
          <p:nvPr/>
        </p:nvGrpSpPr>
        <p:grpSpPr>
          <a:xfrm>
            <a:off x="609600" y="1930400"/>
            <a:ext cx="10972800" cy="3911600"/>
            <a:chOff x="960" y="3040"/>
            <a:chExt cx="17280" cy="6160"/>
          </a:xfrm>
        </p:grpSpPr>
      </p:grpSp>
      <p:sp>
        <p:nvSpPr>
          <p:cNvPr id="3" name="文本占位符 2"/>
          <p:cNvSpPr>
            <a:spLocks noGrp="1"/>
          </p:cNvSpPr>
          <p:nvPr>
            <p:ph type="body" idx="16386"/>
            <p:custDataLst>
              <p:tags r:id="rId2"/>
            </p:custDataLst>
          </p:nvPr>
        </p:nvSpPr>
        <p:spPr/>
        <p:txBody>
          <a:bodyPr/>
          <a:p>
            <a:r>
              <a:rPr lang="zh-CN" altLang="en-US"/>
              <a:t>文档加载与预处理</a:t>
            </a:r>
            <a:endParaRPr lang="zh-CN" altLang="en-US"/>
          </a:p>
        </p:txBody>
      </p:sp>
      <p:sp>
        <p:nvSpPr>
          <p:cNvPr id="4" name="装饰  2"/>
          <p:cNvSpPr>
            <a:spLocks noGrp="1"/>
          </p:cNvSpPr>
          <p:nvPr>
            <p:ph type="body" idx="16392" hasCustomPrompt="1"/>
            <p:custDataLst>
              <p:tags r:id="rId3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idx="16387"/>
            <p:custDataLst>
              <p:tags r:id="rId4"/>
            </p:custDataLst>
          </p:nvPr>
        </p:nvSpPr>
        <p:spPr/>
        <p:txBody>
          <a:bodyPr/>
          <a:p>
            <a:r>
              <a:rPr lang="zh-CN" altLang="en-US"/>
              <a:t>实现文档的自动识别与分类，通过OCR技术提取文本，进行分词、去停用词等预处理操作，为后续分析奠定基础。</a:t>
            </a:r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idx="16388"/>
            <p:custDataLst>
              <p:tags r:id="rId5"/>
            </p:custDataLst>
          </p:nvPr>
        </p:nvSpPr>
        <p:spPr/>
        <p:txBody>
          <a:bodyPr/>
          <a:p>
            <a:r>
              <a:rPr lang="zh-CN" altLang="en-US"/>
              <a:t>语义向量生成与索引构建</a:t>
            </a:r>
            <a:endParaRPr lang="zh-CN" altLang="en-US"/>
          </a:p>
        </p:txBody>
      </p:sp>
      <p:sp>
        <p:nvSpPr>
          <p:cNvPr id="7" name="装饰  5"/>
          <p:cNvSpPr>
            <a:spLocks noGrp="1"/>
          </p:cNvSpPr>
          <p:nvPr>
            <p:ph type="body" idx="16393" hasCustomPrompt="1"/>
            <p:custDataLst>
              <p:tags r:id="rId6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sp>
        <p:nvSpPr>
          <p:cNvPr id="8" name="文本占位符 7"/>
          <p:cNvSpPr>
            <a:spLocks noGrp="1"/>
          </p:cNvSpPr>
          <p:nvPr>
            <p:ph type="body" idx="16389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运用深度学习模型将文本转化为语义向量，建立高效索引结构，支持快速语义检索，提升问答系统响应速度。</a:t>
            </a:r>
            <a:endParaRPr lang="zh-CN" altLang="en-US"/>
          </a:p>
        </p:txBody>
      </p:sp>
      <p:sp>
        <p:nvSpPr>
          <p:cNvPr id="9" name="文本占位符 8"/>
          <p:cNvSpPr>
            <a:spLocks noGrp="1"/>
          </p:cNvSpPr>
          <p:nvPr>
            <p:ph type="body" idx="16390"/>
            <p:custDataLst>
              <p:tags r:id="rId8"/>
            </p:custDataLst>
          </p:nvPr>
        </p:nvSpPr>
        <p:spPr/>
        <p:txBody>
          <a:bodyPr/>
          <a:p>
            <a:r>
              <a:rPr lang="zh-CN" altLang="en-US"/>
              <a:t>问答实现与交互接口</a:t>
            </a:r>
            <a:endParaRPr lang="zh-CN" altLang="en-US"/>
          </a:p>
        </p:txBody>
      </p:sp>
      <p:sp>
        <p:nvSpPr>
          <p:cNvPr id="10" name="装饰  8"/>
          <p:cNvSpPr>
            <a:spLocks noGrp="1"/>
          </p:cNvSpPr>
          <p:nvPr>
            <p:ph type="body" idx="16394" hasCustomPrompt="1"/>
            <p:custDataLst>
              <p:tags r:id="rId9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sp>
        <p:nvSpPr>
          <p:cNvPr id="11" name="文本占位符 10"/>
          <p:cNvSpPr>
            <a:spLocks noGrp="1"/>
          </p:cNvSpPr>
          <p:nvPr>
            <p:ph type="body" idx="16391"/>
            <p:custDataLst>
              <p:tags r:id="rId10"/>
            </p:custDataLst>
          </p:nvPr>
        </p:nvSpPr>
        <p:spPr/>
        <p:txBody>
          <a:bodyPr/>
          <a:p>
            <a:r>
              <a:rPr lang="zh-CN" altLang="en-US"/>
              <a:t>结合语义检索与大语言模型，精准匹配问题与文档信息，提供流畅自然的问答体验，同时设计简洁直观的用户界面，便于操作与反馈收集。</a:t>
            </a:r>
            <a:endParaRPr lang="zh-CN" altLang="en-US"/>
          </a:p>
        </p:txBody>
      </p:sp>
    </p:spTree>
    <p:custDataLst>
      <p:tags r:id="rId1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/>
          <a:p>
            <a:r>
              <a:rPr lang="zh-CN" altLang="en-US" sz="3000"/>
              <a:t>微调、部署与性能测试</a:t>
            </a:r>
            <a:endParaRPr lang="zh-CN" altLang="en-US" sz="3000"/>
          </a:p>
        </p:txBody>
      </p:sp>
      <p:grpSp>
        <p:nvGrpSpPr>
          <p:cNvPr id="28" name="组合 27"/>
          <p:cNvGrpSpPr/>
          <p:nvPr/>
        </p:nvGrpSpPr>
        <p:grpSpPr>
          <a:xfrm>
            <a:off x="609600" y="1524000"/>
            <a:ext cx="10972800" cy="4724400"/>
            <a:chOff x="960" y="2400"/>
            <a:chExt cx="17280" cy="7440"/>
          </a:xfrm>
        </p:grpSpPr>
      </p:grpSp>
      <p:sp>
        <p:nvSpPr>
          <p:cNvPr id="3" name="装饰  1"/>
          <p:cNvSpPr>
            <a:spLocks noGrp="1"/>
          </p:cNvSpPr>
          <p:nvPr>
            <p:ph type="body" idx="16392" hasCustomPrompt="1"/>
            <p:custDataLst>
              <p:tags r:id="rId2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pic>
        <p:nvPicPr>
          <p:cNvPr id="25" name="图片占位符 24" descr="21d534729823fd2196e9fb9e1f971ca2"/>
          <p:cNvPicPr>
            <a:picLocks noChangeAspect="1"/>
          </p:cNvPicPr>
          <p:nvPr>
            <p:ph type="pic" idx="16393"/>
            <p:custDataLst>
              <p:tags r:id="rId3"/>
            </p:custDataLst>
          </p:nvPr>
        </p:nvPicPr>
        <p:blipFill>
          <a:blip r:embed="rId4"/>
          <a:srcRect t="11765" b="11765"/>
          <a:stretch>
            <a:fillRect/>
          </a:stretch>
        </p:blipFill>
        <p:spPr>
          <a:xfrm>
            <a:off x="609600" y="1524000"/>
            <a:ext cx="3454400" cy="2641600"/>
          </a:xfrm>
          <a:custGeom>
            <a:avLst/>
            <a:gdLst>
              <a:gd name="connisteX0" fmla="*/ 0 w 3454400"/>
              <a:gd name="connsiteY0" fmla="*/ 203200 h 2641600"/>
              <a:gd name="connisteX1" fmla="*/ 203200 w 3454400"/>
              <a:gd name="connsiteY1" fmla="*/ 0 h 2641600"/>
              <a:gd name="connisteX2" fmla="*/ 3251200 w 3454400"/>
              <a:gd name="connsiteY2" fmla="*/ 0 h 2641600"/>
              <a:gd name="connisteX3" fmla="*/ 3454400 w 3454400"/>
              <a:gd name="connsiteY3" fmla="*/ 203200 h 2641600"/>
              <a:gd name="connisteX4" fmla="*/ 3454400 w 3454400"/>
              <a:gd name="connsiteY4" fmla="*/ 2641600 h 2641600"/>
              <a:gd name="connisteX5" fmla="*/ 0 w 3454400"/>
              <a:gd name="connsiteY5" fmla="*/ 2641600 h 2641600"/>
              <a:gd name="connisteX6" fmla="*/ 0 w 3454400"/>
              <a:gd name="connsiteY6" fmla="*/ 203200 h 2641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3454400" h="26416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2641600"/>
                </a:lnTo>
                <a:lnTo>
                  <a:pt x="0" y="2641600"/>
                </a:lnTo>
                <a:lnTo>
                  <a:pt x="0" y="203200"/>
                </a:lnTo>
                <a:close/>
              </a:path>
            </a:pathLst>
          </a:custGeom>
        </p:spPr>
      </p:pic>
      <p:sp>
        <p:nvSpPr>
          <p:cNvPr id="5" name="文本占位符 4"/>
          <p:cNvSpPr>
            <a:spLocks noGrp="1"/>
          </p:cNvSpPr>
          <p:nvPr>
            <p:ph type="body" idx="16386"/>
            <p:custDataLst>
              <p:tags r:id="rId5"/>
            </p:custDataLst>
          </p:nvPr>
        </p:nvSpPr>
        <p:spPr/>
        <p:txBody>
          <a:bodyPr/>
          <a:p>
            <a:r>
              <a:rPr lang="zh-CN" altLang="en-US"/>
              <a:t>模型微调</a:t>
            </a:r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idx="16387"/>
            <p:custDataLst>
              <p:tags r:id="rId6"/>
            </p:custDataLst>
          </p:nvPr>
        </p:nvSpPr>
        <p:spPr/>
        <p:txBody>
          <a:bodyPr/>
          <a:p>
            <a:r>
              <a:rPr lang="zh-CN" altLang="en-US"/>
              <a:t>针对企业文档问答场景，精调预训练模型参数，提升领域适应性与问题理解能力。</a:t>
            </a:r>
            <a:endParaRPr lang="zh-CN" altLang="en-US"/>
          </a:p>
        </p:txBody>
      </p:sp>
      <p:sp>
        <p:nvSpPr>
          <p:cNvPr id="7" name="装饰  5"/>
          <p:cNvSpPr>
            <a:spLocks noGrp="1"/>
          </p:cNvSpPr>
          <p:nvPr>
            <p:ph type="body" idx="16394" hasCustomPrompt="1"/>
            <p:custDataLst>
              <p:tags r:id="rId7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pic>
        <p:nvPicPr>
          <p:cNvPr id="26" name="图片占位符 25" descr="54d94970946f85d98c7a033101e48a23"/>
          <p:cNvPicPr>
            <a:picLocks noChangeAspect="1"/>
          </p:cNvPicPr>
          <p:nvPr>
            <p:ph type="pic" idx="16395"/>
            <p:custDataLst>
              <p:tags r:id="rId8"/>
            </p:custDataLst>
          </p:nvPr>
        </p:nvPicPr>
        <p:blipFill>
          <a:blip r:embed="rId9"/>
          <a:srcRect t="11765" b="11765"/>
          <a:stretch>
            <a:fillRect/>
          </a:stretch>
        </p:blipFill>
        <p:spPr>
          <a:xfrm>
            <a:off x="4368800" y="3606800"/>
            <a:ext cx="3454400" cy="2641600"/>
          </a:xfrm>
          <a:custGeom>
            <a:avLst/>
            <a:gdLst>
              <a:gd name="connisteX0" fmla="*/ 0 w 3454400"/>
              <a:gd name="connsiteY0" fmla="*/ 0 h 2641600"/>
              <a:gd name="connisteX1" fmla="*/ 3454400 w 3454400"/>
              <a:gd name="connsiteY1" fmla="*/ 0 h 2641600"/>
              <a:gd name="connisteX2" fmla="*/ 3454400 w 3454400"/>
              <a:gd name="connsiteY2" fmla="*/ 2438400 h 2641600"/>
              <a:gd name="connisteX3" fmla="*/ 3251200 w 3454400"/>
              <a:gd name="connsiteY3" fmla="*/ 2641600 h 2641600"/>
              <a:gd name="connisteX4" fmla="*/ 203200 w 3454400"/>
              <a:gd name="connsiteY4" fmla="*/ 2641600 h 2641600"/>
              <a:gd name="connisteX5" fmla="*/ 0 w 3454400"/>
              <a:gd name="connsiteY5" fmla="*/ 2438400 h 2641600"/>
              <a:gd name="connisteX6" fmla="*/ 0 w 3454400"/>
              <a:gd name="connsiteY6" fmla="*/ 0 h 2641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3454400" h="2641600">
                <a:moveTo>
                  <a:pt x="0" y="0"/>
                </a:moveTo>
                <a:lnTo>
                  <a:pt x="3454400" y="0"/>
                </a:lnTo>
                <a:lnTo>
                  <a:pt x="3454400" y="2438400"/>
                </a:lnTo>
                <a:cubicBezTo>
                  <a:pt x="3454400" y="2550624"/>
                  <a:pt x="3363424" y="2641600"/>
                  <a:pt x="3251200" y="2641600"/>
                </a:cubicBezTo>
                <a:lnTo>
                  <a:pt x="203200" y="2641600"/>
                </a:lnTo>
                <a:cubicBezTo>
                  <a:pt x="90976" y="2641600"/>
                  <a:pt x="0" y="2550624"/>
                  <a:pt x="0" y="2438400"/>
                </a:cubicBez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9" name="文本占位符 8"/>
          <p:cNvSpPr>
            <a:spLocks noGrp="1"/>
          </p:cNvSpPr>
          <p:nvPr>
            <p:ph type="body" idx="16388"/>
            <p:custDataLst>
              <p:tags r:id="rId10"/>
            </p:custDataLst>
          </p:nvPr>
        </p:nvSpPr>
        <p:spPr/>
        <p:txBody>
          <a:bodyPr/>
          <a:p>
            <a:r>
              <a:rPr lang="zh-CN" altLang="en-US"/>
              <a:t>服务部署</a:t>
            </a:r>
            <a:endParaRPr lang="zh-CN" altLang="en-US"/>
          </a:p>
        </p:txBody>
      </p:sp>
      <p:sp>
        <p:nvSpPr>
          <p:cNvPr id="10" name="文本占位符 9"/>
          <p:cNvSpPr>
            <a:spLocks noGrp="1"/>
          </p:cNvSpPr>
          <p:nvPr>
            <p:ph type="body" idx="16389"/>
            <p:custDataLst>
              <p:tags r:id="rId11"/>
            </p:custDataLst>
          </p:nvPr>
        </p:nvSpPr>
        <p:spPr/>
        <p:txBody>
          <a:bodyPr/>
          <a:p>
            <a:r>
              <a:rPr lang="zh-CN" altLang="en-US"/>
              <a:t>将优化后的模型封装为RESTful API，支持高并发请求，确保稳定运行于企业服务器。</a:t>
            </a:r>
            <a:endParaRPr lang="zh-CN" altLang="en-US"/>
          </a:p>
        </p:txBody>
      </p:sp>
      <p:sp>
        <p:nvSpPr>
          <p:cNvPr id="11" name="装饰  9"/>
          <p:cNvSpPr>
            <a:spLocks noGrp="1"/>
          </p:cNvSpPr>
          <p:nvPr>
            <p:ph type="body" idx="16396" hasCustomPrompt="1"/>
            <p:custDataLst>
              <p:tags r:id="rId12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pic>
        <p:nvPicPr>
          <p:cNvPr id="27" name="图片占位符 26" descr="d2354de5525be7a5e067666ddf67b2d6"/>
          <p:cNvPicPr>
            <a:picLocks noChangeAspect="1"/>
          </p:cNvPicPr>
          <p:nvPr>
            <p:ph type="pic" idx="16397"/>
            <p:custDataLst>
              <p:tags r:id="rId13"/>
            </p:custDataLst>
          </p:nvPr>
        </p:nvPicPr>
        <p:blipFill>
          <a:blip r:embed="rId14"/>
          <a:srcRect l="8423" r="8423"/>
          <a:stretch>
            <a:fillRect/>
          </a:stretch>
        </p:blipFill>
        <p:spPr>
          <a:xfrm>
            <a:off x="8128000" y="1524000"/>
            <a:ext cx="3454400" cy="2641600"/>
          </a:xfrm>
          <a:custGeom>
            <a:avLst/>
            <a:gdLst>
              <a:gd name="connisteX0" fmla="*/ 0 w 3454400"/>
              <a:gd name="connsiteY0" fmla="*/ 203200 h 2641600"/>
              <a:gd name="connisteX1" fmla="*/ 203200 w 3454400"/>
              <a:gd name="connsiteY1" fmla="*/ 0 h 2641600"/>
              <a:gd name="connisteX2" fmla="*/ 3251200 w 3454400"/>
              <a:gd name="connsiteY2" fmla="*/ 0 h 2641600"/>
              <a:gd name="connisteX3" fmla="*/ 3454400 w 3454400"/>
              <a:gd name="connsiteY3" fmla="*/ 203200 h 2641600"/>
              <a:gd name="connisteX4" fmla="*/ 3454400 w 3454400"/>
              <a:gd name="connsiteY4" fmla="*/ 2641600 h 2641600"/>
              <a:gd name="connisteX5" fmla="*/ 0 w 3454400"/>
              <a:gd name="connsiteY5" fmla="*/ 2641600 h 2641600"/>
              <a:gd name="connisteX6" fmla="*/ 0 w 3454400"/>
              <a:gd name="connsiteY6" fmla="*/ 203200 h 2641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3454400" h="26416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2641600"/>
                </a:lnTo>
                <a:lnTo>
                  <a:pt x="0" y="2641600"/>
                </a:lnTo>
                <a:lnTo>
                  <a:pt x="0" y="203200"/>
                </a:lnTo>
                <a:close/>
              </a:path>
            </a:pathLst>
          </a:custGeom>
        </p:spPr>
      </p:pic>
      <p:sp>
        <p:nvSpPr>
          <p:cNvPr id="13" name="文本占位符 12"/>
          <p:cNvSpPr>
            <a:spLocks noGrp="1"/>
          </p:cNvSpPr>
          <p:nvPr>
            <p:ph type="body" idx="16390"/>
            <p:custDataLst>
              <p:tags r:id="rId15"/>
            </p:custDataLst>
          </p:nvPr>
        </p:nvSpPr>
        <p:spPr/>
        <p:txBody>
          <a:bodyPr/>
          <a:p>
            <a:r>
              <a:rPr lang="zh-CN" altLang="en-US"/>
              <a:t>性能验证</a:t>
            </a:r>
            <a:endParaRPr lang="zh-CN" altLang="en-US"/>
          </a:p>
        </p:txBody>
      </p:sp>
      <p:sp>
        <p:nvSpPr>
          <p:cNvPr id="14" name="文本占位符 13"/>
          <p:cNvSpPr>
            <a:spLocks noGrp="1"/>
          </p:cNvSpPr>
          <p:nvPr>
            <p:ph type="body" idx="16391"/>
            <p:custDataLst>
              <p:tags r:id="rId16"/>
            </p:custDataLst>
          </p:nvPr>
        </p:nvSpPr>
        <p:spPr/>
        <p:txBody>
          <a:bodyPr/>
          <a:p>
            <a:r>
              <a:rPr lang="zh-CN" altLang="en-US"/>
              <a:t>通过压力测试与准确率评估，确保系统响应迅速，答案精准，满足企业级应用标准。</a:t>
            </a:r>
            <a:endParaRPr lang="zh-CN" altLang="en-US"/>
          </a:p>
        </p:txBody>
      </p:sp>
    </p:spTree>
    <p:custDataLst>
      <p:tags r:id="rId17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idx="16389"/>
            <p:custDataLst>
              <p:tags r:id="rId1"/>
            </p:custDataLst>
          </p:nvPr>
        </p:nvSpPr>
        <p:spPr/>
        <p:txBody>
          <a:bodyPr/>
          <a:p>
            <a:r>
              <a:rPr lang="zh-CN" altLang="en-US"/>
              <a:t>THE END</a:t>
            </a:r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ctrTitle" idx="16388"/>
            <p:custDataLst>
              <p:tags r:id="rId2"/>
            </p:custDataLst>
          </p:nvPr>
        </p:nvSpPr>
        <p:spPr/>
        <p:txBody>
          <a:bodyPr/>
          <a:p>
            <a:r>
              <a:rPr lang="zh-CN" altLang="en-US" sz="6100"/>
              <a:t>谢谢</a:t>
            </a:r>
            <a:endParaRPr lang="zh-CN" altLang="en-US" sz="6100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/>
          <a:p>
            <a:r>
              <a:rPr lang="zh-CN" altLang="en-US" sz="3000"/>
              <a:t>大语言模型微调实战</a:t>
            </a:r>
            <a:endParaRPr lang="zh-CN" altLang="en-US" sz="3000"/>
          </a:p>
        </p:txBody>
      </p:sp>
      <p:grpSp>
        <p:nvGrpSpPr>
          <p:cNvPr id="36" name="组合 35"/>
          <p:cNvGrpSpPr/>
          <p:nvPr/>
        </p:nvGrpSpPr>
        <p:grpSpPr>
          <a:xfrm>
            <a:off x="609600" y="1524000"/>
            <a:ext cx="10972800" cy="4724400"/>
            <a:chOff x="960" y="2400"/>
            <a:chExt cx="17280" cy="7440"/>
          </a:xfrm>
        </p:grpSpPr>
      </p:grpSp>
      <p:sp>
        <p:nvSpPr>
          <p:cNvPr id="3" name="装饰  1"/>
          <p:cNvSpPr>
            <a:spLocks noGrp="1"/>
          </p:cNvSpPr>
          <p:nvPr>
            <p:ph type="body" idx="16394" hasCustomPrompt="1"/>
            <p:custDataLst>
              <p:tags r:id="rId2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pic>
        <p:nvPicPr>
          <p:cNvPr id="32" name="图片占位符 31" descr="3ec82de0b8d9f231e3e9ab1be942c839"/>
          <p:cNvPicPr>
            <a:picLocks noChangeAspect="1"/>
          </p:cNvPicPr>
          <p:nvPr>
            <p:ph type="pic" idx="16395"/>
            <p:custDataLst>
              <p:tags r:id="rId3"/>
            </p:custDataLst>
          </p:nvPr>
        </p:nvPicPr>
        <p:blipFill>
          <a:blip r:embed="rId4"/>
          <a:srcRect t="13741" b="13741"/>
          <a:stretch>
            <a:fillRect/>
          </a:stretch>
        </p:blipFill>
        <p:spPr>
          <a:xfrm>
            <a:off x="609600" y="1524000"/>
            <a:ext cx="2540000" cy="2209800"/>
          </a:xfrm>
          <a:custGeom>
            <a:avLst/>
            <a:gdLst>
              <a:gd name="connisteX0" fmla="*/ 0 w 2540000"/>
              <a:gd name="connsiteY0" fmla="*/ 203200 h 2209800"/>
              <a:gd name="connisteX1" fmla="*/ 203200 w 2540000"/>
              <a:gd name="connsiteY1" fmla="*/ 0 h 2209800"/>
              <a:gd name="connisteX2" fmla="*/ 2540000 w 2540000"/>
              <a:gd name="connsiteY2" fmla="*/ 0 h 2209800"/>
              <a:gd name="connisteX3" fmla="*/ 2540000 w 2540000"/>
              <a:gd name="connsiteY3" fmla="*/ 2209800 h 2209800"/>
              <a:gd name="connisteX4" fmla="*/ 203200 w 2540000"/>
              <a:gd name="connsiteY4" fmla="*/ 2209800 h 2209800"/>
              <a:gd name="connisteX5" fmla="*/ 0 w 2540000"/>
              <a:gd name="connsiteY5" fmla="*/ 2006600 h 2209800"/>
              <a:gd name="connisteX6" fmla="*/ 0 w 2540000"/>
              <a:gd name="connsiteY6" fmla="*/ 20320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2540000" h="2209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2540000" y="0"/>
                </a:lnTo>
                <a:lnTo>
                  <a:pt x="2540000" y="2209800"/>
                </a:lnTo>
                <a:lnTo>
                  <a:pt x="203200" y="2209800"/>
                </a:lnTo>
                <a:cubicBezTo>
                  <a:pt x="90976" y="2209800"/>
                  <a:pt x="0" y="2118824"/>
                  <a:pt x="0" y="2006600"/>
                </a:cubicBezTo>
                <a:lnTo>
                  <a:pt x="0" y="203200"/>
                </a:lnTo>
                <a:close/>
              </a:path>
            </a:pathLst>
          </a:custGeom>
        </p:spPr>
      </p:pic>
      <p:sp>
        <p:nvSpPr>
          <p:cNvPr id="5" name="文本占位符 4"/>
          <p:cNvSpPr>
            <a:spLocks noGrp="1"/>
          </p:cNvSpPr>
          <p:nvPr>
            <p:ph type="body" idx="16386"/>
            <p:custDataLst>
              <p:tags r:id="rId5"/>
            </p:custDataLst>
          </p:nvPr>
        </p:nvSpPr>
        <p:spPr/>
        <p:txBody>
          <a:bodyPr/>
          <a:p>
            <a:r>
              <a:rPr lang="zh-CN" altLang="en-US"/>
              <a:t>微调技术概述</a:t>
            </a:r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idx="16387"/>
            <p:custDataLst>
              <p:tags r:id="rId6"/>
            </p:custDataLst>
          </p:nvPr>
        </p:nvSpPr>
        <p:spPr/>
        <p:txBody>
          <a:bodyPr/>
          <a:p>
            <a:r>
              <a:rPr lang="zh-CN" altLang="en-US"/>
              <a:t>通过领域数据适配与任务需求调整，显著提升模型在特定场景下的性能表现。</a:t>
            </a:r>
            <a:endParaRPr lang="zh-CN" altLang="en-US"/>
          </a:p>
        </p:txBody>
      </p:sp>
      <p:sp>
        <p:nvSpPr>
          <p:cNvPr id="7" name="装饰  5"/>
          <p:cNvSpPr>
            <a:spLocks noGrp="1"/>
          </p:cNvSpPr>
          <p:nvPr>
            <p:ph type="body" idx="16396" hasCustomPrompt="1"/>
            <p:custDataLst>
              <p:tags r:id="rId7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pic>
        <p:nvPicPr>
          <p:cNvPr id="33" name="图片占位符 32" descr="7891ab3f-78d6-4ca2-84ba-c9fa55656e4a"/>
          <p:cNvPicPr>
            <a:picLocks noChangeAspect="1"/>
          </p:cNvPicPr>
          <p:nvPr>
            <p:ph type="pic" idx="16397"/>
            <p:custDataLst>
              <p:tags r:id="rId8"/>
            </p:custDataLst>
          </p:nvPr>
        </p:nvPicPr>
        <p:blipFill>
          <a:blip r:embed="rId9"/>
          <a:srcRect l="135" r="135"/>
          <a:stretch>
            <a:fillRect/>
          </a:stretch>
        </p:blipFill>
        <p:spPr>
          <a:xfrm>
            <a:off x="6248400" y="1524000"/>
            <a:ext cx="2540000" cy="2209800"/>
          </a:xfrm>
          <a:custGeom>
            <a:avLst/>
            <a:gdLst>
              <a:gd name="connisteX0" fmla="*/ 0 w 2540000"/>
              <a:gd name="connsiteY0" fmla="*/ 203200 h 2209800"/>
              <a:gd name="connisteX1" fmla="*/ 203200 w 2540000"/>
              <a:gd name="connsiteY1" fmla="*/ 0 h 2209800"/>
              <a:gd name="connisteX2" fmla="*/ 2540000 w 2540000"/>
              <a:gd name="connsiteY2" fmla="*/ 0 h 2209800"/>
              <a:gd name="connisteX3" fmla="*/ 2540000 w 2540000"/>
              <a:gd name="connsiteY3" fmla="*/ 2209800 h 2209800"/>
              <a:gd name="connisteX4" fmla="*/ 203200 w 2540000"/>
              <a:gd name="connsiteY4" fmla="*/ 2209800 h 2209800"/>
              <a:gd name="connisteX5" fmla="*/ 0 w 2540000"/>
              <a:gd name="connsiteY5" fmla="*/ 2006600 h 2209800"/>
              <a:gd name="connisteX6" fmla="*/ 0 w 2540000"/>
              <a:gd name="connsiteY6" fmla="*/ 20320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2540000" h="2209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2540000" y="0"/>
                </a:lnTo>
                <a:lnTo>
                  <a:pt x="2540000" y="2209800"/>
                </a:lnTo>
                <a:lnTo>
                  <a:pt x="203200" y="2209800"/>
                </a:lnTo>
                <a:cubicBezTo>
                  <a:pt x="90976" y="2209800"/>
                  <a:pt x="0" y="2118824"/>
                  <a:pt x="0" y="2006600"/>
                </a:cubicBezTo>
                <a:lnTo>
                  <a:pt x="0" y="203200"/>
                </a:lnTo>
                <a:close/>
              </a:path>
            </a:pathLst>
          </a:custGeom>
        </p:spPr>
      </p:pic>
      <p:sp>
        <p:nvSpPr>
          <p:cNvPr id="9" name="文本占位符 8"/>
          <p:cNvSpPr>
            <a:spLocks noGrp="1"/>
          </p:cNvSpPr>
          <p:nvPr>
            <p:ph type="body" idx="16388"/>
            <p:custDataLst>
              <p:tags r:id="rId10"/>
            </p:custDataLst>
          </p:nvPr>
        </p:nvSpPr>
        <p:spPr/>
        <p:txBody>
          <a:bodyPr/>
          <a:p>
            <a:r>
              <a:rPr lang="zh-CN" altLang="en-US"/>
              <a:t>章节内容解析</a:t>
            </a:r>
            <a:endParaRPr lang="zh-CN" altLang="en-US"/>
          </a:p>
        </p:txBody>
      </p:sp>
      <p:sp>
        <p:nvSpPr>
          <p:cNvPr id="10" name="文本占位符 9"/>
          <p:cNvSpPr>
            <a:spLocks noGrp="1"/>
          </p:cNvSpPr>
          <p:nvPr>
            <p:ph type="body" idx="16389"/>
            <p:custDataLst>
              <p:tags r:id="rId11"/>
            </p:custDataLst>
          </p:nvPr>
        </p:nvSpPr>
        <p:spPr/>
        <p:txBody>
          <a:bodyPr>
            <a:normAutofit lnSpcReduction="10000"/>
          </a:bodyPr>
          <a:p>
            <a:r>
              <a:rPr lang="zh-CN" altLang="en-US"/>
              <a:t>从基础原理到多任务适配，结合模型优化方法，详解高效微调流程与关键技术。</a:t>
            </a:r>
            <a:endParaRPr lang="zh-CN" altLang="en-US"/>
          </a:p>
        </p:txBody>
      </p:sp>
      <p:sp>
        <p:nvSpPr>
          <p:cNvPr id="11" name="装饰  9"/>
          <p:cNvSpPr>
            <a:spLocks noGrp="1"/>
          </p:cNvSpPr>
          <p:nvPr>
            <p:ph type="body" idx="16398" hasCustomPrompt="1"/>
            <p:custDataLst>
              <p:tags r:id="rId12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pic>
        <p:nvPicPr>
          <p:cNvPr id="34" name="图片占位符 33" descr="32b122b0a76e2abd9879a3d32fed304f"/>
          <p:cNvPicPr>
            <a:picLocks noChangeAspect="1"/>
          </p:cNvPicPr>
          <p:nvPr>
            <p:ph type="pic" idx="16399"/>
            <p:custDataLst>
              <p:tags r:id="rId13"/>
            </p:custDataLst>
          </p:nvPr>
        </p:nvPicPr>
        <p:blipFill>
          <a:blip r:embed="rId14"/>
          <a:srcRect l="8621" r="8621"/>
          <a:stretch>
            <a:fillRect/>
          </a:stretch>
        </p:blipFill>
        <p:spPr>
          <a:xfrm>
            <a:off x="609600" y="4038600"/>
            <a:ext cx="2540000" cy="2209800"/>
          </a:xfrm>
          <a:custGeom>
            <a:avLst/>
            <a:gdLst>
              <a:gd name="connisteX0" fmla="*/ 0 w 2540000"/>
              <a:gd name="connsiteY0" fmla="*/ 203200 h 2209800"/>
              <a:gd name="connisteX1" fmla="*/ 203200 w 2540000"/>
              <a:gd name="connsiteY1" fmla="*/ 0 h 2209800"/>
              <a:gd name="connisteX2" fmla="*/ 2540000 w 2540000"/>
              <a:gd name="connsiteY2" fmla="*/ 0 h 2209800"/>
              <a:gd name="connisteX3" fmla="*/ 2540000 w 2540000"/>
              <a:gd name="connsiteY3" fmla="*/ 2209800 h 2209800"/>
              <a:gd name="connisteX4" fmla="*/ 203200 w 2540000"/>
              <a:gd name="connsiteY4" fmla="*/ 2209800 h 2209800"/>
              <a:gd name="connisteX5" fmla="*/ 0 w 2540000"/>
              <a:gd name="connsiteY5" fmla="*/ 2006600 h 2209800"/>
              <a:gd name="connisteX6" fmla="*/ 0 w 2540000"/>
              <a:gd name="connsiteY6" fmla="*/ 20320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2540000" h="2209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2540000" y="0"/>
                </a:lnTo>
                <a:lnTo>
                  <a:pt x="2540000" y="2209800"/>
                </a:lnTo>
                <a:lnTo>
                  <a:pt x="203200" y="2209800"/>
                </a:lnTo>
                <a:cubicBezTo>
                  <a:pt x="90976" y="2209800"/>
                  <a:pt x="0" y="2118824"/>
                  <a:pt x="0" y="2006600"/>
                </a:cubicBezTo>
                <a:lnTo>
                  <a:pt x="0" y="203200"/>
                </a:lnTo>
                <a:close/>
              </a:path>
            </a:pathLst>
          </a:custGeom>
        </p:spPr>
      </p:pic>
      <p:sp>
        <p:nvSpPr>
          <p:cNvPr id="13" name="文本占位符 12"/>
          <p:cNvSpPr>
            <a:spLocks noGrp="1"/>
          </p:cNvSpPr>
          <p:nvPr>
            <p:ph type="body" idx="16390"/>
            <p:custDataLst>
              <p:tags r:id="rId15"/>
            </p:custDataLst>
          </p:nvPr>
        </p:nvSpPr>
        <p:spPr/>
        <p:txBody>
          <a:bodyPr/>
          <a:p>
            <a:r>
              <a:rPr lang="zh-CN" altLang="en-US"/>
              <a:t>应用实例分析</a:t>
            </a:r>
            <a:endParaRPr lang="zh-CN" altLang="en-US"/>
          </a:p>
        </p:txBody>
      </p:sp>
      <p:sp>
        <p:nvSpPr>
          <p:cNvPr id="14" name="文本占位符 13"/>
          <p:cNvSpPr>
            <a:spLocks noGrp="1"/>
          </p:cNvSpPr>
          <p:nvPr>
            <p:ph type="body" idx="16391"/>
            <p:custDataLst>
              <p:tags r:id="rId16"/>
            </p:custDataLst>
          </p:nvPr>
        </p:nvSpPr>
        <p:spPr/>
        <p:txBody>
          <a:bodyPr/>
          <a:p>
            <a:r>
              <a:rPr lang="zh-CN" altLang="en-US"/>
              <a:t>以企业文档问答平台为例，展示微调技术在实际场景中的全流程落地与效果验证。</a:t>
            </a:r>
            <a:endParaRPr lang="zh-CN" altLang="en-US"/>
          </a:p>
        </p:txBody>
      </p:sp>
      <p:sp>
        <p:nvSpPr>
          <p:cNvPr id="15" name="装饰  3"/>
          <p:cNvSpPr>
            <a:spLocks noGrp="1"/>
          </p:cNvSpPr>
          <p:nvPr>
            <p:ph type="body" idx="16400" hasCustomPrompt="1"/>
            <p:custDataLst>
              <p:tags r:id="rId17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pic>
        <p:nvPicPr>
          <p:cNvPr id="35" name="图片占位符 34" descr="d53732372bfbf3b9222522abb9670795"/>
          <p:cNvPicPr>
            <a:picLocks noChangeAspect="1"/>
          </p:cNvPicPr>
          <p:nvPr>
            <p:ph type="pic" idx="16401"/>
            <p:custDataLst>
              <p:tags r:id="rId18"/>
            </p:custDataLst>
          </p:nvPr>
        </p:nvPicPr>
        <p:blipFill>
          <a:blip r:embed="rId19"/>
          <a:srcRect t="17503" b="17503"/>
          <a:stretch>
            <a:fillRect/>
          </a:stretch>
        </p:blipFill>
        <p:spPr>
          <a:xfrm>
            <a:off x="6248400" y="4038600"/>
            <a:ext cx="2540000" cy="2209800"/>
          </a:xfrm>
          <a:custGeom>
            <a:avLst/>
            <a:gdLst>
              <a:gd name="connisteX0" fmla="*/ 0 w 2540000"/>
              <a:gd name="connsiteY0" fmla="*/ 203200 h 2209800"/>
              <a:gd name="connisteX1" fmla="*/ 203200 w 2540000"/>
              <a:gd name="connsiteY1" fmla="*/ 0 h 2209800"/>
              <a:gd name="connisteX2" fmla="*/ 2540000 w 2540000"/>
              <a:gd name="connsiteY2" fmla="*/ 0 h 2209800"/>
              <a:gd name="connisteX3" fmla="*/ 2540000 w 2540000"/>
              <a:gd name="connsiteY3" fmla="*/ 2209800 h 2209800"/>
              <a:gd name="connisteX4" fmla="*/ 203200 w 2540000"/>
              <a:gd name="connsiteY4" fmla="*/ 2209800 h 2209800"/>
              <a:gd name="connisteX5" fmla="*/ 0 w 2540000"/>
              <a:gd name="connsiteY5" fmla="*/ 2006600 h 2209800"/>
              <a:gd name="connisteX6" fmla="*/ 0 w 2540000"/>
              <a:gd name="connsiteY6" fmla="*/ 20320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2540000" h="2209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2540000" y="0"/>
                </a:lnTo>
                <a:lnTo>
                  <a:pt x="2540000" y="2209800"/>
                </a:lnTo>
                <a:lnTo>
                  <a:pt x="203200" y="2209800"/>
                </a:lnTo>
                <a:cubicBezTo>
                  <a:pt x="90976" y="2209800"/>
                  <a:pt x="0" y="2118824"/>
                  <a:pt x="0" y="2006600"/>
                </a:cubicBezTo>
                <a:lnTo>
                  <a:pt x="0" y="203200"/>
                </a:lnTo>
                <a:close/>
              </a:path>
            </a:pathLst>
          </a:custGeom>
        </p:spPr>
      </p:pic>
      <p:sp>
        <p:nvSpPr>
          <p:cNvPr id="17" name="文本占位符 16"/>
          <p:cNvSpPr>
            <a:spLocks noGrp="1"/>
          </p:cNvSpPr>
          <p:nvPr>
            <p:ph type="body" idx="16392"/>
            <p:custDataLst>
              <p:tags r:id="rId20"/>
            </p:custDataLst>
          </p:nvPr>
        </p:nvSpPr>
        <p:spPr/>
        <p:txBody>
          <a:bodyPr/>
          <a:p>
            <a:r>
              <a:rPr lang="zh-CN" altLang="en-US"/>
              <a:t>学习目标规划</a:t>
            </a:r>
            <a:endParaRPr lang="zh-CN" altLang="en-US"/>
          </a:p>
        </p:txBody>
      </p:sp>
      <p:sp>
        <p:nvSpPr>
          <p:cNvPr id="18" name="文本占位符 17"/>
          <p:cNvSpPr>
            <a:spLocks noGrp="1"/>
          </p:cNvSpPr>
          <p:nvPr>
            <p:ph type="body" idx="16393"/>
            <p:custDataLst>
              <p:tags r:id="rId21"/>
            </p:custDataLst>
          </p:nvPr>
        </p:nvSpPr>
        <p:spPr/>
        <p:txBody>
          <a:bodyPr/>
          <a:p>
            <a:r>
              <a:rPr lang="zh-CN" altLang="en-US"/>
              <a:t>掌握微调操作流程与实现细节，为开发领域专属大语言模型应用提供实践基础。</a:t>
            </a:r>
            <a:endParaRPr lang="zh-CN" altLang="en-US"/>
          </a:p>
        </p:txBody>
      </p:sp>
    </p:spTree>
    <p:custDataLst>
      <p:tags r:id="rId2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 idx="16388"/>
            <p:custDataLst>
              <p:tags r:id="rId1"/>
            </p:custDataLst>
          </p:nvPr>
        </p:nvSpPr>
        <p:spPr/>
        <p:txBody>
          <a:bodyPr/>
          <a:p>
            <a:r>
              <a:rPr lang="zh-CN" altLang="en-US"/>
              <a:t>基于LLaMA3模型的微调技术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6389"/>
            <p:custDataLst>
              <p:tags r:id="rId2"/>
            </p:custDataLst>
          </p:nvPr>
        </p:nvSpPr>
        <p:spPr/>
        <p:txBody>
          <a:bodyPr/>
          <a:p>
            <a:r>
              <a:rPr lang="zh-CN" altLang="en-US"/>
              <a:t>01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/>
          <a:p>
            <a:r>
              <a:rPr lang="zh-CN" altLang="en-US" sz="3000"/>
              <a:t>基于LLaMA3模型的微调技术</a:t>
            </a:r>
            <a:endParaRPr lang="zh-CN" altLang="en-US" sz="3000"/>
          </a:p>
        </p:txBody>
      </p:sp>
      <p:grpSp>
        <p:nvGrpSpPr>
          <p:cNvPr id="15" name="组合 14"/>
          <p:cNvGrpSpPr/>
          <p:nvPr/>
        </p:nvGrpSpPr>
        <p:grpSpPr>
          <a:xfrm>
            <a:off x="609600" y="4775200"/>
            <a:ext cx="10972800" cy="1473200"/>
            <a:chOff x="960" y="7520"/>
            <a:chExt cx="17280" cy="2320"/>
          </a:xfrm>
        </p:grpSpPr>
      </p:grpSp>
      <p:pic>
        <p:nvPicPr>
          <p:cNvPr id="16" name="内容占位符 15" descr="c3b6bdd7-7428-4642-b479-0d501eb80340"/>
          <p:cNvPicPr>
            <a:picLocks noChangeAspect="1"/>
          </p:cNvPicPr>
          <p:nvPr>
            <p:ph idx="16394"/>
            <p:custDataLst>
              <p:tags r:id="rId2"/>
            </p:custDataLst>
          </p:nvPr>
        </p:nvPicPr>
        <p:blipFill>
          <a:blip r:embed="rId3"/>
          <a:srcRect l="473" r="473"/>
          <a:stretch>
            <a:fillRect/>
          </a:stretch>
        </p:blipFill>
        <p:spPr>
          <a:xfrm>
            <a:off x="609600" y="609600"/>
            <a:ext cx="10972800" cy="2641600"/>
          </a:xfrm>
          <a:custGeom>
            <a:avLst/>
            <a:gdLst>
              <a:gd name="connisteX0" fmla="*/ 0 w 10972800"/>
              <a:gd name="connsiteY0" fmla="*/ 203200 h 2641600"/>
              <a:gd name="connisteX1" fmla="*/ 203200 w 10972800"/>
              <a:gd name="connsiteY1" fmla="*/ 0 h 2641600"/>
              <a:gd name="connisteX2" fmla="*/ 10769600 w 10972800"/>
              <a:gd name="connsiteY2" fmla="*/ 0 h 2641600"/>
              <a:gd name="connisteX3" fmla="*/ 10972800 w 10972800"/>
              <a:gd name="connsiteY3" fmla="*/ 203200 h 2641600"/>
              <a:gd name="connisteX4" fmla="*/ 10972800 w 10972800"/>
              <a:gd name="connsiteY4" fmla="*/ 2438400 h 2641600"/>
              <a:gd name="connisteX5" fmla="*/ 10769600 w 10972800"/>
              <a:gd name="connsiteY5" fmla="*/ 2641600 h 2641600"/>
              <a:gd name="connisteX6" fmla="*/ 203200 w 10972800"/>
              <a:gd name="connsiteY6" fmla="*/ 2641600 h 2641600"/>
              <a:gd name="connisteX7" fmla="*/ 0 w 10972800"/>
              <a:gd name="connsiteY7" fmla="*/ 2438400 h 2641600"/>
              <a:gd name="connisteX8" fmla="*/ 0 w 10972800"/>
              <a:gd name="connsiteY8" fmla="*/ 203200 h 2641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0972800" h="26416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10769600" y="0"/>
                </a:lnTo>
                <a:cubicBezTo>
                  <a:pt x="10881824" y="0"/>
                  <a:pt x="10972800" y="90976"/>
                  <a:pt x="10972800" y="203200"/>
                </a:cubicBezTo>
                <a:lnTo>
                  <a:pt x="10972800" y="2438400"/>
                </a:lnTo>
                <a:cubicBezTo>
                  <a:pt x="10972800" y="2550624"/>
                  <a:pt x="10881824" y="2641600"/>
                  <a:pt x="10769600" y="2641600"/>
                </a:cubicBezTo>
                <a:lnTo>
                  <a:pt x="203200" y="2641600"/>
                </a:lnTo>
                <a:cubicBezTo>
                  <a:pt x="90976" y="2641600"/>
                  <a:pt x="0" y="2550624"/>
                  <a:pt x="0" y="2438400"/>
                </a:cubicBezTo>
                <a:lnTo>
                  <a:pt x="0" y="203200"/>
                </a:lnTo>
                <a:close/>
              </a:path>
            </a:pathLst>
          </a:custGeom>
        </p:spPr>
      </p:pic>
      <p:sp>
        <p:nvSpPr>
          <p:cNvPr id="4" name="文本占位符 3"/>
          <p:cNvSpPr>
            <a:spLocks noGrp="1"/>
          </p:cNvSpPr>
          <p:nvPr>
            <p:ph type="body" idx="16386"/>
            <p:custDataLst>
              <p:tags r:id="rId4"/>
            </p:custDataLst>
          </p:nvPr>
        </p:nvSpPr>
        <p:spPr/>
        <p:txBody>
          <a:bodyPr/>
          <a:p>
            <a:r>
              <a:rPr lang="zh-CN" altLang="en-US"/>
              <a:t>LLaMA3微调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idx="16387"/>
            <p:custDataLst>
              <p:tags r:id="rId5"/>
            </p:custDataLst>
          </p:nvPr>
        </p:nvSpPr>
        <p:spPr/>
        <p:txBody>
          <a:bodyPr>
            <a:normAutofit fontScale="90000"/>
          </a:bodyPr>
          <a:p>
            <a:r>
              <a:rPr lang="zh-CN" altLang="en-US"/>
              <a:t>深入探索高效参数设计，广泛任务适配，聚焦任务分类、文本生成及问答场景。</a:t>
            </a:r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idx="16388"/>
            <p:custDataLst>
              <p:tags r:id="rId6"/>
            </p:custDataLst>
          </p:nvPr>
        </p:nvSpPr>
        <p:spPr/>
        <p:txBody>
          <a:bodyPr/>
          <a:p>
            <a:r>
              <a:rPr lang="zh-CN" altLang="en-US"/>
              <a:t>数据预处理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idx="16389"/>
            <p:custDataLst>
              <p:tags r:id="rId7"/>
            </p:custDataLst>
          </p:nvPr>
        </p:nvSpPr>
        <p:spPr/>
        <p:txBody>
          <a:bodyPr>
            <a:normAutofit lnSpcReduction="10000"/>
          </a:bodyPr>
          <a:p>
            <a:r>
              <a:rPr lang="zh-CN" altLang="en-US" sz="1400"/>
              <a:t>详述数据准备流程，优化冻结层策略，实施增量学习，释放预训练模型潜能。</a:t>
            </a:r>
            <a:endParaRPr lang="zh-CN" altLang="en-US" sz="1400"/>
          </a:p>
        </p:txBody>
      </p:sp>
      <p:sp>
        <p:nvSpPr>
          <p:cNvPr id="8" name="文本占位符 7"/>
          <p:cNvSpPr>
            <a:spLocks noGrp="1"/>
          </p:cNvSpPr>
          <p:nvPr>
            <p:ph type="body" idx="16390"/>
            <p:custDataLst>
              <p:tags r:id="rId8"/>
            </p:custDataLst>
          </p:nvPr>
        </p:nvSpPr>
        <p:spPr/>
        <p:txBody>
          <a:bodyPr/>
          <a:p>
            <a:r>
              <a:rPr lang="zh-CN" altLang="en-US"/>
              <a:t>应用场景</a:t>
            </a:r>
            <a:endParaRPr lang="zh-CN" altLang="en-US"/>
          </a:p>
        </p:txBody>
      </p:sp>
      <p:sp>
        <p:nvSpPr>
          <p:cNvPr id="9" name="文本占位符 8"/>
          <p:cNvSpPr>
            <a:spLocks noGrp="1"/>
          </p:cNvSpPr>
          <p:nvPr>
            <p:ph type="body" idx="16391"/>
            <p:custDataLst>
              <p:tags r:id="rId9"/>
            </p:custDataLst>
          </p:nvPr>
        </p:nvSpPr>
        <p:spPr/>
        <p:txBody>
          <a:bodyPr>
            <a:normAutofit fontScale="90000"/>
          </a:bodyPr>
          <a:p>
            <a:r>
              <a:rPr lang="zh-CN" altLang="en-US"/>
              <a:t>覆盖典型使用案例，如分类、生成与问答，展示精准模型适配于复杂任务的能力。</a:t>
            </a:r>
            <a:endParaRPr lang="zh-CN" altLang="en-US"/>
          </a:p>
        </p:txBody>
      </p:sp>
      <p:sp>
        <p:nvSpPr>
          <p:cNvPr id="10" name="文本占位符 9"/>
          <p:cNvSpPr>
            <a:spLocks noGrp="1"/>
          </p:cNvSpPr>
          <p:nvPr>
            <p:ph type="body" idx="16392"/>
            <p:custDataLst>
              <p:tags r:id="rId10"/>
            </p:custDataLst>
          </p:nvPr>
        </p:nvSpPr>
        <p:spPr/>
        <p:txBody>
          <a:bodyPr/>
          <a:p>
            <a:r>
              <a:rPr lang="zh-CN" altLang="en-US"/>
              <a:t>潜力挖掘</a:t>
            </a:r>
            <a:endParaRPr lang="zh-CN" altLang="en-US"/>
          </a:p>
        </p:txBody>
      </p:sp>
      <p:sp>
        <p:nvSpPr>
          <p:cNvPr id="11" name="文本占位符 10"/>
          <p:cNvSpPr>
            <a:spLocks noGrp="1"/>
          </p:cNvSpPr>
          <p:nvPr>
            <p:ph type="body" idx="16393"/>
            <p:custDataLst>
              <p:tags r:id="rId11"/>
            </p:custDataLst>
          </p:nvPr>
        </p:nvSpPr>
        <p:spPr/>
        <p:txBody>
          <a:bodyPr>
            <a:normAutofit fontScale="90000"/>
          </a:bodyPr>
          <a:p>
            <a:r>
              <a:rPr lang="zh-CN" altLang="en-US"/>
              <a:t>解析技术细节，指导如何有效利用预训练模型，为多样任务提供坚实技术支持。</a:t>
            </a:r>
            <a:endParaRPr lang="zh-CN" altLang="en-US"/>
          </a:p>
        </p:txBody>
      </p:sp>
    </p:spTree>
    <p:custDataLst>
      <p:tags r:id="rId1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/>
          <a:p>
            <a:r>
              <a:rPr lang="zh-CN" altLang="en-US" sz="3000"/>
              <a:t>微调场景分析：任务分类、文本生成与问答</a:t>
            </a:r>
            <a:endParaRPr lang="zh-CN" altLang="en-US" sz="3000"/>
          </a:p>
        </p:txBody>
      </p:sp>
      <p:grpSp>
        <p:nvGrpSpPr>
          <p:cNvPr id="13" name="组合 12"/>
          <p:cNvGrpSpPr/>
          <p:nvPr/>
        </p:nvGrpSpPr>
        <p:grpSpPr>
          <a:xfrm>
            <a:off x="609600" y="5130800"/>
            <a:ext cx="10972800" cy="1117600"/>
            <a:chOff x="960" y="8080"/>
            <a:chExt cx="17280" cy="1760"/>
          </a:xfrm>
        </p:grpSpPr>
      </p:grpSp>
      <p:pic>
        <p:nvPicPr>
          <p:cNvPr id="14" name="内容占位符 13" descr="7ffd3d7b-e1a0-46b1-93a1-79f16424e892"/>
          <p:cNvPicPr>
            <a:picLocks noChangeAspect="1"/>
          </p:cNvPicPr>
          <p:nvPr>
            <p:ph idx="16390"/>
            <p:custDataLst>
              <p:tags r:id="rId2"/>
            </p:custDataLst>
          </p:nvPr>
        </p:nvPicPr>
        <p:blipFill>
          <a:blip r:embed="rId3"/>
          <a:srcRect l="230" r="230"/>
          <a:stretch>
            <a:fillRect/>
          </a:stretch>
        </p:blipFill>
        <p:spPr>
          <a:xfrm>
            <a:off x="609600" y="1524000"/>
            <a:ext cx="10972800" cy="3149600"/>
          </a:xfrm>
          <a:custGeom>
            <a:avLst/>
            <a:gdLst>
              <a:gd name="connisteX0" fmla="*/ 0 w 10972800"/>
              <a:gd name="connsiteY0" fmla="*/ 203200 h 3149600"/>
              <a:gd name="connisteX1" fmla="*/ 203200 w 10972800"/>
              <a:gd name="connsiteY1" fmla="*/ 0 h 3149600"/>
              <a:gd name="connisteX2" fmla="*/ 10769600 w 10972800"/>
              <a:gd name="connsiteY2" fmla="*/ 0 h 3149600"/>
              <a:gd name="connisteX3" fmla="*/ 10972800 w 10972800"/>
              <a:gd name="connsiteY3" fmla="*/ 203200 h 3149600"/>
              <a:gd name="connisteX4" fmla="*/ 10972800 w 10972800"/>
              <a:gd name="connsiteY4" fmla="*/ 2946400 h 3149600"/>
              <a:gd name="connisteX5" fmla="*/ 10769600 w 10972800"/>
              <a:gd name="connsiteY5" fmla="*/ 3149600 h 3149600"/>
              <a:gd name="connisteX6" fmla="*/ 203200 w 10972800"/>
              <a:gd name="connsiteY6" fmla="*/ 3149600 h 3149600"/>
              <a:gd name="connisteX7" fmla="*/ 0 w 10972800"/>
              <a:gd name="connsiteY7" fmla="*/ 2946400 h 3149600"/>
              <a:gd name="connisteX8" fmla="*/ 0 w 10972800"/>
              <a:gd name="connsiteY8" fmla="*/ 203200 h 3149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0972800" h="31496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10769600" y="0"/>
                </a:lnTo>
                <a:cubicBezTo>
                  <a:pt x="10881824" y="0"/>
                  <a:pt x="10972800" y="90976"/>
                  <a:pt x="10972800" y="203200"/>
                </a:cubicBezTo>
                <a:lnTo>
                  <a:pt x="10972800" y="2946400"/>
                </a:lnTo>
                <a:cubicBezTo>
                  <a:pt x="10972800" y="3058624"/>
                  <a:pt x="10881824" y="3149600"/>
                  <a:pt x="10769600" y="3149600"/>
                </a:cubicBezTo>
                <a:lnTo>
                  <a:pt x="203200" y="3149600"/>
                </a:lnTo>
                <a:cubicBezTo>
                  <a:pt x="90976" y="3149600"/>
                  <a:pt x="0" y="3058624"/>
                  <a:pt x="0" y="2946400"/>
                </a:cubicBezTo>
                <a:lnTo>
                  <a:pt x="0" y="203200"/>
                </a:lnTo>
                <a:close/>
              </a:path>
            </a:pathLst>
          </a:custGeom>
        </p:spPr>
      </p:pic>
      <p:sp>
        <p:nvSpPr>
          <p:cNvPr id="4" name="装饰  2"/>
          <p:cNvSpPr>
            <a:spLocks noGrp="1"/>
          </p:cNvSpPr>
          <p:nvPr>
            <p:ph type="body" idx="16391" hasCustomPrompt="1"/>
            <p:custDataLst>
              <p:tags r:id="rId4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idx="16386"/>
            <p:custDataLst>
              <p:tags r:id="rId5"/>
            </p:custDataLst>
          </p:nvPr>
        </p:nvSpPr>
        <p:spPr/>
        <p:txBody>
          <a:bodyPr/>
          <a:p>
            <a:r>
              <a:rPr lang="zh-CN" altLang="en-US"/>
              <a:t>微调模型应用</a:t>
            </a:r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idx="16387"/>
            <p:custDataLst>
              <p:tags r:id="rId6"/>
            </p:custDataLst>
          </p:nvPr>
        </p:nvSpPr>
        <p:spPr/>
        <p:txBody>
          <a:bodyPr/>
          <a:p>
            <a:r>
              <a:rPr lang="zh-CN" altLang="en-US"/>
              <a:t>LLaMA3模型在任务分类、文本生成与问答中展现出强大适配性，代码示例覆盖数据处理至推理输出全流程。</a:t>
            </a:r>
            <a:endParaRPr lang="zh-CN" altLang="en-US"/>
          </a:p>
        </p:txBody>
      </p:sp>
      <p:sp>
        <p:nvSpPr>
          <p:cNvPr id="7" name="装饰  5"/>
          <p:cNvSpPr>
            <a:spLocks noGrp="1"/>
          </p:cNvSpPr>
          <p:nvPr>
            <p:ph type="body" idx="16392" hasCustomPrompt="1"/>
            <p:custDataLst>
              <p:tags r:id="rId7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sp>
        <p:nvSpPr>
          <p:cNvPr id="8" name="文本占位符 7"/>
          <p:cNvSpPr>
            <a:spLocks noGrp="1"/>
          </p:cNvSpPr>
          <p:nvPr>
            <p:ph type="body" idx="16388"/>
            <p:custDataLst>
              <p:tags r:id="rId8"/>
            </p:custDataLst>
          </p:nvPr>
        </p:nvSpPr>
        <p:spPr/>
        <p:txBody>
          <a:bodyPr/>
          <a:p>
            <a:r>
              <a:rPr lang="zh-CN" altLang="en-US"/>
              <a:t>代码示例解析</a:t>
            </a:r>
            <a:endParaRPr lang="zh-CN" altLang="en-US"/>
          </a:p>
        </p:txBody>
      </p:sp>
      <p:sp>
        <p:nvSpPr>
          <p:cNvPr id="9" name="文本占位符 8"/>
          <p:cNvSpPr>
            <a:spLocks noGrp="1"/>
          </p:cNvSpPr>
          <p:nvPr>
            <p:ph type="body" idx="16389"/>
            <p:custDataLst>
              <p:tags r:id="rId9"/>
            </p:custDataLst>
          </p:nvPr>
        </p:nvSpPr>
        <p:spPr/>
        <p:txBody>
          <a:bodyPr/>
          <a:p>
            <a:r>
              <a:rPr lang="zh-CN" altLang="en-US"/>
              <a:t>通过具体实例，直观理解LLaMA3模型如何进行微调以完成不同任务，为开发者提供实用参考与灵感。</a:t>
            </a:r>
            <a:endParaRPr lang="zh-CN" altLang="en-US"/>
          </a:p>
        </p:txBody>
      </p:sp>
    </p:spTree>
    <p:custDataLst>
      <p:tags r:id="rId10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/>
          <a:p>
            <a:r>
              <a:rPr lang="zh-CN" altLang="en-US" sz="3000"/>
              <a:t>微调数据准备与预处理</a:t>
            </a:r>
            <a:endParaRPr lang="zh-CN" altLang="en-US" sz="3000"/>
          </a:p>
        </p:txBody>
      </p:sp>
      <p:grpSp>
        <p:nvGrpSpPr>
          <p:cNvPr id="13" name="组合 12"/>
          <p:cNvGrpSpPr/>
          <p:nvPr/>
        </p:nvGrpSpPr>
        <p:grpSpPr>
          <a:xfrm>
            <a:off x="4648200" y="609600"/>
            <a:ext cx="6934200" cy="1422400"/>
            <a:chOff x="7320" y="960"/>
            <a:chExt cx="10920" cy="2240"/>
          </a:xfrm>
        </p:grpSpPr>
      </p:grpSp>
      <p:pic>
        <p:nvPicPr>
          <p:cNvPr id="14" name="内容占位符 13" descr="c4909f91-a75b-459f-ac8c-f500f5f71cfe"/>
          <p:cNvPicPr>
            <a:picLocks noChangeAspect="1"/>
          </p:cNvPicPr>
          <p:nvPr>
            <p:ph idx="16390"/>
            <p:custDataLst>
              <p:tags r:id="rId2"/>
            </p:custDataLst>
          </p:nvPr>
        </p:nvPicPr>
        <p:blipFill>
          <a:blip r:embed="rId3"/>
          <a:srcRect l="459" r="459"/>
          <a:stretch>
            <a:fillRect/>
          </a:stretch>
        </p:blipFill>
        <p:spPr>
          <a:xfrm>
            <a:off x="609600" y="2489200"/>
            <a:ext cx="10972800" cy="3759200"/>
          </a:xfrm>
          <a:custGeom>
            <a:avLst/>
            <a:gdLst>
              <a:gd name="connisteX0" fmla="*/ 0 w 10972800"/>
              <a:gd name="connsiteY0" fmla="*/ 203200 h 3759200"/>
              <a:gd name="connisteX1" fmla="*/ 203200 w 10972800"/>
              <a:gd name="connsiteY1" fmla="*/ 0 h 3759200"/>
              <a:gd name="connisteX2" fmla="*/ 10769600 w 10972800"/>
              <a:gd name="connsiteY2" fmla="*/ 0 h 3759200"/>
              <a:gd name="connisteX3" fmla="*/ 10972800 w 10972800"/>
              <a:gd name="connsiteY3" fmla="*/ 203200 h 3759200"/>
              <a:gd name="connisteX4" fmla="*/ 10972800 w 10972800"/>
              <a:gd name="connsiteY4" fmla="*/ 3556000 h 3759200"/>
              <a:gd name="connisteX5" fmla="*/ 10769600 w 10972800"/>
              <a:gd name="connsiteY5" fmla="*/ 3759200 h 3759200"/>
              <a:gd name="connisteX6" fmla="*/ 203200 w 10972800"/>
              <a:gd name="connsiteY6" fmla="*/ 3759200 h 3759200"/>
              <a:gd name="connisteX7" fmla="*/ 0 w 10972800"/>
              <a:gd name="connsiteY7" fmla="*/ 3556000 h 3759200"/>
              <a:gd name="connisteX8" fmla="*/ 0 w 10972800"/>
              <a:gd name="connsiteY8" fmla="*/ 203200 h 3759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0972800" h="37592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10769600" y="0"/>
                </a:lnTo>
                <a:cubicBezTo>
                  <a:pt x="10881824" y="0"/>
                  <a:pt x="10972800" y="90976"/>
                  <a:pt x="10972800" y="203200"/>
                </a:cubicBezTo>
                <a:lnTo>
                  <a:pt x="10972800" y="3556000"/>
                </a:lnTo>
                <a:cubicBezTo>
                  <a:pt x="10972800" y="3668224"/>
                  <a:pt x="10881824" y="3759200"/>
                  <a:pt x="10769600" y="3759200"/>
                </a:cubicBezTo>
                <a:lnTo>
                  <a:pt x="203200" y="3759200"/>
                </a:lnTo>
                <a:cubicBezTo>
                  <a:pt x="90976" y="3759200"/>
                  <a:pt x="0" y="3668224"/>
                  <a:pt x="0" y="3556000"/>
                </a:cubicBezTo>
                <a:lnTo>
                  <a:pt x="0" y="203200"/>
                </a:lnTo>
                <a:close/>
              </a:path>
            </a:pathLst>
          </a:custGeom>
        </p:spPr>
      </p:pic>
      <p:sp>
        <p:nvSpPr>
          <p:cNvPr id="4" name="装饰  2"/>
          <p:cNvSpPr>
            <a:spLocks noGrp="1"/>
          </p:cNvSpPr>
          <p:nvPr>
            <p:ph type="body" idx="16391" hasCustomPrompt="1"/>
            <p:custDataLst>
              <p:tags r:id="rId4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idx="16386"/>
            <p:custDataLst>
              <p:tags r:id="rId5"/>
            </p:custDataLst>
          </p:nvPr>
        </p:nvSpPr>
        <p:spPr/>
        <p:txBody>
          <a:bodyPr/>
          <a:p>
            <a:r>
              <a:rPr lang="zh-CN" altLang="en-US"/>
              <a:t>数据预处理概览</a:t>
            </a:r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idx="16387"/>
            <p:custDataLst>
              <p:tags r:id="rId6"/>
            </p:custDataLst>
          </p:nvPr>
        </p:nvSpPr>
        <p:spPr/>
        <p:txBody>
          <a:bodyPr>
            <a:normAutofit lnSpcReduction="10000"/>
          </a:bodyPr>
          <a:p>
            <a:r>
              <a:rPr lang="zh-CN" altLang="en-US"/>
              <a:t>全面覆盖数据加载、清洗、分词、编码至格式转换，为LLaMA3模型微调构建稳固基石。</a:t>
            </a:r>
            <a:endParaRPr lang="zh-CN" altLang="en-US"/>
          </a:p>
        </p:txBody>
      </p:sp>
      <p:sp>
        <p:nvSpPr>
          <p:cNvPr id="7" name="装饰  5"/>
          <p:cNvSpPr>
            <a:spLocks noGrp="1"/>
          </p:cNvSpPr>
          <p:nvPr>
            <p:ph type="body" idx="16392" hasCustomPrompt="1"/>
            <p:custDataLst>
              <p:tags r:id="rId7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sp>
        <p:nvSpPr>
          <p:cNvPr id="8" name="文本占位符 7"/>
          <p:cNvSpPr>
            <a:spLocks noGrp="1"/>
          </p:cNvSpPr>
          <p:nvPr>
            <p:ph type="body" idx="16388"/>
            <p:custDataLst>
              <p:tags r:id="rId8"/>
            </p:custDataLst>
          </p:nvPr>
        </p:nvSpPr>
        <p:spPr/>
        <p:txBody>
          <a:bodyPr/>
          <a:p>
            <a:r>
              <a:rPr lang="zh-CN" altLang="en-US"/>
              <a:t>代码示例解析</a:t>
            </a:r>
            <a:endParaRPr lang="zh-CN" altLang="en-US"/>
          </a:p>
        </p:txBody>
      </p:sp>
      <p:sp>
        <p:nvSpPr>
          <p:cNvPr id="9" name="文本占位符 8"/>
          <p:cNvSpPr>
            <a:spLocks noGrp="1"/>
          </p:cNvSpPr>
          <p:nvPr>
            <p:ph type="body" idx="16389"/>
            <p:custDataLst>
              <p:tags r:id="rId9"/>
            </p:custDataLst>
          </p:nvPr>
        </p:nvSpPr>
        <p:spPr/>
        <p:txBody>
          <a:bodyPr/>
          <a:p>
            <a:r>
              <a:rPr lang="zh-CN" altLang="en-US"/>
              <a:t>详述每步骤实施细节，确保数据质量，促进模型训练效率提升。</a:t>
            </a:r>
            <a:endParaRPr lang="zh-CN" altLang="en-US"/>
          </a:p>
        </p:txBody>
      </p:sp>
    </p:spTree>
    <p:custDataLst>
      <p:tags r:id="rId10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/>
          <a:p>
            <a:r>
              <a:rPr lang="zh-CN" altLang="en-US" sz="3000"/>
              <a:t>微调过程实现：冻结层优化与增量学习</a:t>
            </a:r>
            <a:endParaRPr lang="zh-CN" altLang="en-US" sz="3000"/>
          </a:p>
        </p:txBody>
      </p:sp>
      <p:grpSp>
        <p:nvGrpSpPr>
          <p:cNvPr id="20" name="组合 19"/>
          <p:cNvGrpSpPr/>
          <p:nvPr/>
        </p:nvGrpSpPr>
        <p:grpSpPr>
          <a:xfrm>
            <a:off x="609600" y="1524000"/>
            <a:ext cx="10972800" cy="4724400"/>
            <a:chOff x="960" y="2400"/>
            <a:chExt cx="17280" cy="7440"/>
          </a:xfrm>
        </p:grpSpPr>
      </p:grpSp>
      <p:sp>
        <p:nvSpPr>
          <p:cNvPr id="3" name="装饰  1"/>
          <p:cNvSpPr>
            <a:spLocks noGrp="1"/>
          </p:cNvSpPr>
          <p:nvPr>
            <p:ph type="body" idx="16390" hasCustomPrompt="1"/>
            <p:custDataLst>
              <p:tags r:id="rId2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pic>
        <p:nvPicPr>
          <p:cNvPr id="18" name="图片占位符 17" descr="70d24d67-39d5-4263-b8fa-5b2a048b2af7"/>
          <p:cNvPicPr>
            <a:picLocks noChangeAspect="1"/>
          </p:cNvPicPr>
          <p:nvPr>
            <p:ph type="pic" idx="16391"/>
            <p:custDataLst>
              <p:tags r:id="rId3"/>
            </p:custDataLst>
          </p:nvPr>
        </p:nvPicPr>
        <p:blipFill>
          <a:blip r:embed="rId4"/>
          <a:srcRect t="74" b="74"/>
          <a:stretch>
            <a:fillRect/>
          </a:stretch>
        </p:blipFill>
        <p:spPr>
          <a:xfrm>
            <a:off x="609600" y="1524000"/>
            <a:ext cx="5588000" cy="2209800"/>
          </a:xfrm>
          <a:custGeom>
            <a:avLst/>
            <a:gdLst>
              <a:gd name="connisteX0" fmla="*/ 0 w 5588000"/>
              <a:gd name="connsiteY0" fmla="*/ 203200 h 2209800"/>
              <a:gd name="connisteX1" fmla="*/ 203200 w 5588000"/>
              <a:gd name="connsiteY1" fmla="*/ 0 h 2209800"/>
              <a:gd name="connisteX2" fmla="*/ 5588000 w 5588000"/>
              <a:gd name="connsiteY2" fmla="*/ 0 h 2209800"/>
              <a:gd name="connisteX3" fmla="*/ 5588000 w 5588000"/>
              <a:gd name="connsiteY3" fmla="*/ 2209800 h 2209800"/>
              <a:gd name="connisteX4" fmla="*/ 203200 w 5588000"/>
              <a:gd name="connsiteY4" fmla="*/ 2209800 h 2209800"/>
              <a:gd name="connisteX5" fmla="*/ 0 w 5588000"/>
              <a:gd name="connsiteY5" fmla="*/ 2006600 h 2209800"/>
              <a:gd name="connisteX6" fmla="*/ 0 w 5588000"/>
              <a:gd name="connsiteY6" fmla="*/ 20320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5588000" h="2209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588000" y="0"/>
                </a:lnTo>
                <a:lnTo>
                  <a:pt x="5588000" y="2209800"/>
                </a:lnTo>
                <a:lnTo>
                  <a:pt x="203200" y="2209800"/>
                </a:lnTo>
                <a:cubicBezTo>
                  <a:pt x="90976" y="2209800"/>
                  <a:pt x="0" y="2118824"/>
                  <a:pt x="0" y="2006600"/>
                </a:cubicBezTo>
                <a:lnTo>
                  <a:pt x="0" y="203200"/>
                </a:lnTo>
                <a:close/>
              </a:path>
            </a:pathLst>
          </a:custGeom>
        </p:spPr>
      </p:pic>
      <p:sp>
        <p:nvSpPr>
          <p:cNvPr id="5" name="文本占位符 4"/>
          <p:cNvSpPr>
            <a:spLocks noGrp="1"/>
          </p:cNvSpPr>
          <p:nvPr>
            <p:ph type="body" idx="16386"/>
            <p:custDataLst>
              <p:tags r:id="rId5"/>
            </p:custDataLst>
          </p:nvPr>
        </p:nvSpPr>
        <p:spPr/>
        <p:txBody>
          <a:bodyPr/>
          <a:p>
            <a:r>
              <a:rPr lang="zh-CN" altLang="en-US"/>
              <a:t>微调技术</a:t>
            </a:r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idx="16387"/>
            <p:custDataLst>
              <p:tags r:id="rId6"/>
            </p:custDataLst>
          </p:nvPr>
        </p:nvSpPr>
        <p:spPr/>
        <p:txBody>
          <a:bodyPr/>
          <a:p>
            <a:r>
              <a:rPr lang="zh-CN" altLang="en-US"/>
              <a:t>展示LLaMA3模型中冻结特定层以降低运算成本，同时实施增量学习适应新任务的全过程。</a:t>
            </a:r>
            <a:endParaRPr lang="zh-CN" altLang="en-US"/>
          </a:p>
        </p:txBody>
      </p:sp>
      <p:sp>
        <p:nvSpPr>
          <p:cNvPr id="7" name="装饰  5"/>
          <p:cNvSpPr>
            <a:spLocks noGrp="1"/>
          </p:cNvSpPr>
          <p:nvPr>
            <p:ph type="body" idx="16392" hasCustomPrompt="1"/>
            <p:custDataLst>
              <p:tags r:id="rId7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pic>
        <p:nvPicPr>
          <p:cNvPr id="19" name="图片占位符 18" descr="aed34405-b5f0-4e31-8642-f87a40faffa6"/>
          <p:cNvPicPr>
            <a:picLocks noChangeAspect="1"/>
          </p:cNvPicPr>
          <p:nvPr>
            <p:ph type="pic" idx="16393"/>
            <p:custDataLst>
              <p:tags r:id="rId8"/>
            </p:custDataLst>
          </p:nvPr>
        </p:nvPicPr>
        <p:blipFill>
          <a:blip r:embed="rId9"/>
          <a:srcRect t="74" b="74"/>
          <a:stretch>
            <a:fillRect/>
          </a:stretch>
        </p:blipFill>
        <p:spPr>
          <a:xfrm>
            <a:off x="609600" y="4038600"/>
            <a:ext cx="5588000" cy="2209800"/>
          </a:xfrm>
          <a:custGeom>
            <a:avLst/>
            <a:gdLst>
              <a:gd name="connisteX0" fmla="*/ 0 w 5588000"/>
              <a:gd name="connsiteY0" fmla="*/ 203200 h 2209800"/>
              <a:gd name="connisteX1" fmla="*/ 203200 w 5588000"/>
              <a:gd name="connsiteY1" fmla="*/ 0 h 2209800"/>
              <a:gd name="connisteX2" fmla="*/ 5588000 w 5588000"/>
              <a:gd name="connsiteY2" fmla="*/ 0 h 2209800"/>
              <a:gd name="connisteX3" fmla="*/ 5588000 w 5588000"/>
              <a:gd name="connsiteY3" fmla="*/ 2209800 h 2209800"/>
              <a:gd name="connisteX4" fmla="*/ 203200 w 5588000"/>
              <a:gd name="connsiteY4" fmla="*/ 2209800 h 2209800"/>
              <a:gd name="connisteX5" fmla="*/ 0 w 5588000"/>
              <a:gd name="connsiteY5" fmla="*/ 2006600 h 2209800"/>
              <a:gd name="connisteX6" fmla="*/ 0 w 5588000"/>
              <a:gd name="connsiteY6" fmla="*/ 20320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5588000" h="2209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588000" y="0"/>
                </a:lnTo>
                <a:lnTo>
                  <a:pt x="5588000" y="2209800"/>
                </a:lnTo>
                <a:lnTo>
                  <a:pt x="203200" y="2209800"/>
                </a:lnTo>
                <a:cubicBezTo>
                  <a:pt x="90976" y="2209800"/>
                  <a:pt x="0" y="2118824"/>
                  <a:pt x="0" y="2006600"/>
                </a:cubicBezTo>
                <a:lnTo>
                  <a:pt x="0" y="203200"/>
                </a:lnTo>
                <a:close/>
              </a:path>
            </a:pathLst>
          </a:custGeom>
        </p:spPr>
      </p:pic>
      <p:sp>
        <p:nvSpPr>
          <p:cNvPr id="9" name="文本占位符 8"/>
          <p:cNvSpPr>
            <a:spLocks noGrp="1"/>
          </p:cNvSpPr>
          <p:nvPr>
            <p:ph type="body" idx="16388"/>
            <p:custDataLst>
              <p:tags r:id="rId10"/>
            </p:custDataLst>
          </p:nvPr>
        </p:nvSpPr>
        <p:spPr/>
        <p:txBody>
          <a:bodyPr/>
          <a:p>
            <a:r>
              <a:rPr lang="zh-CN" altLang="en-US"/>
              <a:t>代码示例</a:t>
            </a:r>
            <a:endParaRPr lang="zh-CN" altLang="en-US"/>
          </a:p>
        </p:txBody>
      </p:sp>
      <p:sp>
        <p:nvSpPr>
          <p:cNvPr id="10" name="文本占位符 9"/>
          <p:cNvSpPr>
            <a:spLocks noGrp="1"/>
          </p:cNvSpPr>
          <p:nvPr>
            <p:ph type="body" idx="16389"/>
            <p:custDataLst>
              <p:tags r:id="rId11"/>
            </p:custDataLst>
          </p:nvPr>
        </p:nvSpPr>
        <p:spPr/>
        <p:txBody>
          <a:bodyPr/>
          <a:p>
            <a:r>
              <a:rPr lang="zh-CN" altLang="en-US"/>
              <a:t>提供详尽代码，从层冻结至增量学习，助力高效模型训练及任务调整实践。</a:t>
            </a:r>
            <a:endParaRPr lang="zh-CN" altLang="en-US"/>
          </a:p>
        </p:txBody>
      </p:sp>
    </p:spTree>
    <p:custDataLst>
      <p:tags r:id="rId1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 idx="16388"/>
            <p:custDataLst>
              <p:tags r:id="rId1"/>
            </p:custDataLst>
          </p:nvPr>
        </p:nvSpPr>
        <p:spPr/>
        <p:txBody>
          <a:bodyPr/>
          <a:p>
            <a:r>
              <a:rPr lang="zh-CN" altLang="en-US"/>
              <a:t>基于GeMMA 7B模型的微调技术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6389"/>
            <p:custDataLst>
              <p:tags r:id="rId2"/>
            </p:custDataLst>
          </p:nvPr>
        </p:nvSpPr>
        <p:spPr/>
        <p:txBody>
          <a:bodyPr/>
          <a:p>
            <a:r>
              <a:rPr lang="zh-CN" altLang="en-US"/>
              <a:t>02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tags/tag1.xml><?xml version="1.0" encoding="utf-8"?>
<p:tagLst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3.0"/>
  <p:tag name="KSO_WM_UNIT_PRESET_TEXT" val="单击此处编辑母版文本样式&#13;第二级&#13;第三级&#13;第四级&#13;第五级"/>
  <p:tag name="KSO_WM_UNIT_ID" val="_1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63"/>
  <p:tag name="KSO_WM_TEMPLATE_CATEGORY" val="custom"/>
</p:tagLst>
</file>

<file path=ppt/tags/tag10.xml><?xml version="1.0" encoding="utf-8"?>
<p:tagLst xmlns:p="http://schemas.openxmlformats.org/presentationml/2006/main">
  <p:tag name="KSO_WM_UNIT_ID" val="_2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63"/>
  <p:tag name="KSO_WM_TEMPLATE_CATEGORY" val="custom"/>
</p:tagLst>
</file>

<file path=ppt/tags/tag100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63"/>
  <p:tag name="KSO_WM_TEMPLATE_CATEGORY" val="custom"/>
</p:tagLst>
</file>

<file path=ppt/tags/tag101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63"/>
  <p:tag name="KSO_WM_TEMPLATE_CATEGORY" val="custom"/>
</p:tagLst>
</file>

<file path=ppt/tags/tag102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EXT_TYPE" val="1"/>
  <p:tag name="KSO_WM_UNIT_TYPE" val="b"/>
</p:tagLst>
</file>

<file path=ppt/tags/tag103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EXT_TYPE" val="1"/>
  <p:tag name="KSO_WM_UNIT_TYPE" val="a"/>
  <p:tag name="KSO_WM_LAYOUT_CHECK_HASH" val="ca60ff4e188479bc9b260a2d200be0bc9a9d8157"/>
  <p:tag name="KSO_WM_NEWLAYOUT_GROUP_ID" val="layout_1-5"/>
  <p:tag name="KSO_WM_NEWLAYOUT_ID" val="slide_063b19861dc0a508"/>
</p:tagLst>
</file>

<file path=ppt/tags/tag10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SUBTYPE" val="d"/>
  <p:tag name="KSO_WM_UNIT_TYPE" val="l_h_i"/>
</p:tagLst>
</file>

<file path=ppt/tags/tag105.xml><?xml version="1.0" encoding="utf-8"?>
<p:tagLst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UNIT_INDEX" val="1_1_2"/>
  <p:tag name="KSO_WM_UNIT_TYPE" val="l_h_i"/>
</p:tagLst>
</file>

<file path=ppt/tags/tag10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10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SUBTYPE" val="d"/>
  <p:tag name="KSO_WM_UNIT_TYPE" val="l_h_i"/>
</p:tagLst>
</file>

<file path=ppt/tags/tag108.xml><?xml version="1.0" encoding="utf-8"?>
<p:tagLst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UNIT_INDEX" val="1_2_2"/>
  <p:tag name="KSO_WM_UNIT_TYPE" val="l_h_i"/>
</p:tagLst>
</file>

<file path=ppt/tags/tag10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11.xml><?xml version="1.0" encoding="utf-8"?>
<p:tagLst xmlns:p="http://schemas.openxmlformats.org/presentationml/2006/main">
  <p:tag name="KSO_WM_UNIT_ID" val="_2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63"/>
  <p:tag name="KSO_WM_TEMPLATE_CATEGORY" val="custom"/>
</p:tagLst>
</file>

<file path=ppt/tags/tag11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SUBTYPE" val="d"/>
  <p:tag name="KSO_WM_UNIT_TYPE" val="l_h_i"/>
</p:tagLst>
</file>

<file path=ppt/tags/tag111.xml><?xml version="1.0" encoding="utf-8"?>
<p:tagLst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UNIT_INDEX" val="1_3_2"/>
  <p:tag name="KSO_WM_UNIT_TYPE" val="l_h_i"/>
</p:tagLst>
</file>

<file path=ppt/tags/tag11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113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63"/>
  <p:tag name="KSO_WM_TEMPLATE_CATEGORY" val="custom"/>
</p:tagLst>
</file>

<file path=ppt/tags/tag114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63"/>
  <p:tag name="KSO_WM_TEMPLATE_CATEGORY" val="custom"/>
</p:tagLst>
</file>

<file path=ppt/tags/tag115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63"/>
  <p:tag name="KSO_WM_TEMPLATE_CATEGORY" val="custom"/>
</p:tagLst>
</file>

<file path=ppt/tags/tag116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cab400b9afb0e426ead07337211e25d55ea70071"/>
  <p:tag name="KSO_WM_NEWLAYOUT_GROUP_ID" val="layout_57"/>
  <p:tag name="KSO_WM_NEWLAYOUT_ID" val="slide_17ace9d630c0772a"/>
</p:tagLst>
</file>

<file path=ppt/tags/tag117.xml><?xml version="1.0" encoding="utf-8"?>
<p:tagLst xmlns:p="http://schemas.openxmlformats.org/presentationml/2006/main">
  <p:tag name="KSO_WM_FIGMA_DECORATION_INDEX" val="17"/>
  <p:tag name="$PH_EXT" val="2"/>
  <p:tag name="KSO_WM_BEAUTIFY_FLAG" val="#fgm#"/>
  <p:tag name="KSO_WM_DIAGRAM_GROUP_CODE" val="1"/>
  <p:tag name="KSO_WM_FIGMA_FLAG" val="#fgm#"/>
  <p:tag name="KSO_WM_UNIT_INDEX" val="1_1_1"/>
  <p:tag name="KSO_WM_UNIT_TYPE" val="l_h_i"/>
</p:tagLst>
</file>

<file path=ppt/tags/tag11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</p:tagLst>
</file>

<file path=ppt/tags/tag11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12.xml><?xml version="1.0" encoding="utf-8"?>
<p:tagLst xmlns:p="http://schemas.openxmlformats.org/presentationml/2006/main">
  <p:tag name="KSO_WM_UNIT_ID" val="_2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63"/>
  <p:tag name="KSO_WM_TEMPLATE_CATEGORY" val="custom"/>
</p:tagLst>
</file>

<file path=ppt/tags/tag12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121.xml><?xml version="1.0" encoding="utf-8"?>
<p:tagLst xmlns:p="http://schemas.openxmlformats.org/presentationml/2006/main">
  <p:tag name="KSO_WM_FIGMA_DECORATION_INDEX" val="17"/>
  <p:tag name="$PH_EXT" val="2"/>
  <p:tag name="KSO_WM_BEAUTIFY_FLAG" val="#fgm#"/>
  <p:tag name="KSO_WM_DIAGRAM_GROUP_CODE" val="1"/>
  <p:tag name="KSO_WM_FIGMA_FLAG" val="#fgm#"/>
  <p:tag name="KSO_WM_UNIT_INDEX" val="1_2_1"/>
  <p:tag name="KSO_WM_UNIT_TYPE" val="l_h_i"/>
</p:tagLst>
</file>

<file path=ppt/tags/tag12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</p:tagLst>
</file>

<file path=ppt/tags/tag12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12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125.xml><?xml version="1.0" encoding="utf-8"?>
<p:tagLst xmlns:p="http://schemas.openxmlformats.org/presentationml/2006/main">
  <p:tag name="KSO_WM_FIGMA_DECORATION_INDEX" val="17"/>
  <p:tag name="$PH_EXT" val="2"/>
  <p:tag name="KSO_WM_BEAUTIFY_FLAG" val="#fgm#"/>
  <p:tag name="KSO_WM_DIAGRAM_GROUP_CODE" val="1"/>
  <p:tag name="KSO_WM_FIGMA_FLAG" val="#fgm#"/>
  <p:tag name="KSO_WM_UNIT_INDEX" val="1_3_1"/>
  <p:tag name="KSO_WM_UNIT_TYPE" val="l_h_i"/>
</p:tagLst>
</file>

<file path=ppt/tags/tag12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d"/>
</p:tagLst>
</file>

<file path=ppt/tags/tag12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12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129.xml><?xml version="1.0" encoding="utf-8"?>
<p:tagLst xmlns:p="http://schemas.openxmlformats.org/presentationml/2006/main">
  <p:tag name="KSO_WM_FIGMA_DECORATION_INDEX" val="17"/>
  <p:tag name="$PH_EXT" val="2"/>
  <p:tag name="KSO_WM_BEAUTIFY_FLAG" val="#fgm#"/>
  <p:tag name="KSO_WM_DIAGRAM_GROUP_CODE" val="1"/>
  <p:tag name="KSO_WM_FIGMA_FLAG" val="#fgm#"/>
  <p:tag name="KSO_WM_UNIT_INDEX" val="1_4_1"/>
  <p:tag name="KSO_WM_UNIT_TYPE" val="l_h_i"/>
</p:tagLst>
</file>

<file path=ppt/tags/tag13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3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TEMPLATE_INDEX" val="40490363"/>
  <p:tag name="KSO_WM_TEMPLATE_CATEGORY" val="custom"/>
</p:tagLst>
</file>

<file path=ppt/tags/tag13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d"/>
</p:tagLst>
</file>

<file path=ppt/tags/tag13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a"/>
</p:tagLst>
</file>

<file path=ppt/tags/tag13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f"/>
</p:tagLst>
</file>

<file path=ppt/tags/tag133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63"/>
  <p:tag name="KSO_WM_TEMPLATE_CATEGORY" val="custom"/>
</p:tagLst>
</file>

<file path=ppt/tags/tag134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63"/>
  <p:tag name="KSO_WM_TEMPLATE_CATEGORY" val="custom"/>
</p:tagLst>
</file>

<file path=ppt/tags/tag135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63"/>
  <p:tag name="KSO_WM_TEMPLATE_CATEGORY" val="custom"/>
</p:tagLst>
</file>

<file path=ppt/tags/tag136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f2529050f95b0bfe6a7fe99f9608424d20c2cb6b"/>
  <p:tag name="KSO_WM_NEWLAYOUT_GROUP_ID" val="layout_51"/>
  <p:tag name="KSO_WM_NEWLAYOUT_ID" val="slide_f9461af9876b7fa3"/>
</p:tagLst>
</file>

<file path=ppt/tags/tag137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ags/tag13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13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14.xml><?xml version="1.0" encoding="utf-8"?>
<p:tagLst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3.0"/>
  <p:tag name="KSO_WM_UNIT_PRESET_TEXT" val="单击此处编辑母版文本样式&#13;第二级&#13;第三级&#13;第四级&#13;第五级"/>
  <p:tag name="KSO_WM_UNIT_ID" val="_3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63"/>
  <p:tag name="KSO_WM_TEMPLATE_CATEGORY" val="custom"/>
</p:tagLst>
</file>

<file path=ppt/tags/tag14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14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14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14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14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a"/>
</p:tagLst>
</file>

<file path=ppt/tags/tag14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f"/>
</p:tagLst>
</file>

<file path=ppt/tags/tag146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63"/>
  <p:tag name="KSO_WM_TEMPLATE_CATEGORY" val="custom"/>
</p:tagLst>
</file>

<file path=ppt/tags/tag147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63"/>
  <p:tag name="KSO_WM_TEMPLATE_CATEGORY" val="custom"/>
</p:tagLst>
</file>

<file path=ppt/tags/tag148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63"/>
  <p:tag name="KSO_WM_TEMPLATE_CATEGORY" val="custom"/>
</p:tagLst>
</file>

<file path=ppt/tags/tag149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687007529e186a2499514992ea518c56a4015a93"/>
  <p:tag name="KSO_WM_NEWLAYOUT_GROUP_ID" val="layout_42"/>
  <p:tag name="KSO_WM_NEWLAYOUT_ID" val="slide_172fb91d41df846e"/>
</p:tagLst>
</file>

<file path=ppt/tags/tag15.xml><?xml version="1.0" encoding="utf-8"?>
<p:tagLst xmlns:p="http://schemas.openxmlformats.org/presentationml/2006/main">
  <p:tag name="KSO_WM_UNIT_TYPE" val="f"/>
  <p:tag name="KSO_WM_UNIT_SUBTYPE" val="a"/>
  <p:tag name="KSO_WM_UNIT_INDEX" val="2"/>
  <p:tag name="KSO_WM_BEAUTIFY_FLAG" val="#wm#"/>
  <p:tag name="KSO_WM_TAG_VERSION" val="3.0"/>
  <p:tag name="KSO_WM_UNIT_PRESET_TEXT" val="单击此处编辑母版文本样式&#13;第二级&#13;第三级&#13;第四级&#13;第五级"/>
  <p:tag name="KSO_WM_UNIT_ID" val="_3*f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63"/>
  <p:tag name="KSO_WM_TEMPLATE_CATEGORY" val="custom"/>
</p:tagLst>
</file>

<file path=ppt/tags/tag150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ags/tag151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UNIT_INDEX" val="1_1_1"/>
  <p:tag name="KSO_WM_UNIT_TYPE" val="l_h_i"/>
</p:tagLst>
</file>

<file path=ppt/tags/tag15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15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154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UNIT_INDEX" val="1_2_1"/>
  <p:tag name="KSO_WM_UNIT_TYPE" val="l_h_i"/>
</p:tagLst>
</file>

<file path=ppt/tags/tag15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15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157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63"/>
  <p:tag name="KSO_WM_TEMPLATE_CATEGORY" val="custom"/>
</p:tagLst>
</file>

<file path=ppt/tags/tag158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63"/>
  <p:tag name="KSO_WM_TEMPLATE_CATEGORY" val="custom"/>
</p:tagLst>
</file>

<file path=ppt/tags/tag159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63"/>
  <p:tag name="KSO_WM_TEMPLATE_CATEGORY" val="custom"/>
</p:tagLst>
</file>

<file path=ppt/tags/tag16.xml><?xml version="1.0" encoding="utf-8"?>
<p:tagLst xmlns:p="http://schemas.openxmlformats.org/presentationml/2006/main">
  <p:tag name="KSO_WM_UNIT_ID" val="_3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63"/>
  <p:tag name="KSO_WM_TEMPLATE_CATEGORY" val="custom"/>
</p:tagLst>
</file>

<file path=ppt/tags/tag160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6bd6f1169b0444209174476b935d4b7b9990e8d4"/>
  <p:tag name="KSO_WM_NEWLAYOUT_GROUP_ID" val="layout_62"/>
  <p:tag name="KSO_WM_NEWLAYOUT_ID" val="slide_52fe5cf5ee59daf9"/>
</p:tagLst>
</file>

<file path=ppt/tags/tag161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ags/tag162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UNIT_INDEX" val="1_1_1"/>
  <p:tag name="KSO_WM_UNIT_TYPE" val="l_h_i"/>
</p:tagLst>
</file>

<file path=ppt/tags/tag16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16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165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UNIT_INDEX" val="1_2_1"/>
  <p:tag name="KSO_WM_UNIT_TYPE" val="l_h_i"/>
</p:tagLst>
</file>

<file path=ppt/tags/tag16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16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168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63"/>
  <p:tag name="KSO_WM_TEMPLATE_CATEGORY" val="custom"/>
</p:tagLst>
</file>

<file path=ppt/tags/tag169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63"/>
  <p:tag name="KSO_WM_TEMPLATE_CATEGORY" val="custom"/>
</p:tagLst>
</file>

<file path=ppt/tags/tag17.xml><?xml version="1.0" encoding="utf-8"?>
<p:tagLst xmlns:p="http://schemas.openxmlformats.org/presentationml/2006/main">
  <p:tag name="KSO_WM_UNIT_ID" val="_3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63"/>
  <p:tag name="KSO_WM_TEMPLATE_CATEGORY" val="custom"/>
</p:tagLst>
</file>

<file path=ppt/tags/tag170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63"/>
  <p:tag name="KSO_WM_TEMPLATE_CATEGORY" val="custom"/>
</p:tagLst>
</file>

<file path=ppt/tags/tag171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52e30cd87be5296401f4c56b484edb93bd0e67cb"/>
  <p:tag name="KSO_WM_NEWLAYOUT_GROUP_ID" val="layout_2"/>
  <p:tag name="KSO_WM_NEWLAYOUT_ID" val="slide_b1cc77b2a84ed970"/>
</p:tagLst>
</file>

<file path=ppt/tags/tag172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INDEX" val="1_1_1"/>
  <p:tag name="KSO_WM_UNIT_TYPE" val="l_h_i"/>
</p:tagLst>
</file>

<file path=ppt/tags/tag17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</p:tagLst>
</file>

<file path=ppt/tags/tag17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17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176.xml><?xml version="1.0" encoding="utf-8"?>
<p:tagLst xmlns:p="http://schemas.openxmlformats.org/presentationml/2006/main">
  <p:tag name="KSO_WM_FIGMA_DECORATION_INDEX" val="17"/>
  <p:tag name="$PH_EXT" val="2"/>
  <p:tag name="KSO_WM_BEAUTIFY_FLAG" val="#fgm#"/>
  <p:tag name="KSO_WM_DIAGRAM_GROUP_CODE" val="1"/>
  <p:tag name="KSO_WM_FIGMA_FLAG" val="#fgm#"/>
  <p:tag name="KSO_WM_UNIT_INDEX" val="1_2_1"/>
  <p:tag name="KSO_WM_UNIT_TYPE" val="l_h_i"/>
</p:tagLst>
</file>

<file path=ppt/tags/tag17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</p:tagLst>
</file>

<file path=ppt/tags/tag17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17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18.xml><?xml version="1.0" encoding="utf-8"?>
<p:tagLst xmlns:p="http://schemas.openxmlformats.org/presentationml/2006/main">
  <p:tag name="KSO_WM_UNIT_ID" val="_3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63"/>
  <p:tag name="KSO_WM_TEMPLATE_CATEGORY" val="custom"/>
</p:tagLst>
</file>

<file path=ppt/tags/tag180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63"/>
  <p:tag name="KSO_WM_TEMPLATE_CATEGORY" val="custom"/>
</p:tagLst>
</file>

<file path=ppt/tags/tag181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63"/>
  <p:tag name="KSO_WM_TEMPLATE_CATEGORY" val="custom"/>
</p:tagLst>
</file>

<file path=ppt/tags/tag182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63"/>
  <p:tag name="KSO_WM_TEMPLATE_CATEGORY" val="custom"/>
</p:tagLst>
</file>

<file path=ppt/tags/tag183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7ac034af85e1f7cfddfa2b8723351e2b6d63cfd1"/>
  <p:tag name="KSO_WM_NEWLAYOUT_GROUP_ID" val="layout_39"/>
  <p:tag name="KSO_WM_NEWLAYOUT_ID" val="slide_89d5a0e8dc3d2b6c"/>
</p:tagLst>
</file>

<file path=ppt/tags/tag184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INDEX" val="1_1_1"/>
  <p:tag name="KSO_WM_UNIT_TYPE" val="l_h_i"/>
</p:tagLst>
</file>

<file path=ppt/tags/tag185.xml><?xml version="1.0" encoding="utf-8"?>
<p:tagLst xmlns:p="http://schemas.openxmlformats.org/presentationml/2006/main">
  <p:tag name="KSO_WM_FIGMA_DECORATION_INDEX" val="1"/>
  <p:tag name="$PH_EXT" val="1"/>
  <p:tag name="KSO_WM_BEAUTIFY_FLAG" val="#fgm#"/>
  <p:tag name="KSO_WM_DIAGRAM_GROUP_CODE" val="1"/>
  <p:tag name="KSO_WM_FIGMA_FLAG" val="#fgm#"/>
  <p:tag name="KSO_WM_UNIT_INDEX" val="1_1_1"/>
  <p:tag name="KSO_WM_UNIT_TYPE" val="l_h_x"/>
</p:tagLst>
</file>

<file path=ppt/tags/tag18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18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188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INDEX" val="1_2_1"/>
  <p:tag name="KSO_WM_UNIT_TYPE" val="l_h_i"/>
</p:tagLst>
</file>

<file path=ppt/tags/tag189.xml><?xml version="1.0" encoding="utf-8"?>
<p:tagLst xmlns:p="http://schemas.openxmlformats.org/presentationml/2006/main">
  <p:tag name="KSO_WM_FIGMA_DECORATION_INDEX" val="2"/>
  <p:tag name="$PH_EXT" val="1"/>
  <p:tag name="KSO_WM_BEAUTIFY_FLAG" val="#fgm#"/>
  <p:tag name="KSO_WM_DIAGRAM_GROUP_CODE" val="1"/>
  <p:tag name="KSO_WM_FIGMA_FLAG" val="#fgm#"/>
  <p:tag name="KSO_WM_UNIT_INDEX" val="1_2_1"/>
  <p:tag name="KSO_WM_UNIT_TYPE" val="l_h_x"/>
</p:tagLst>
</file>

<file path=ppt/tags/tag19.xml><?xml version="1.0" encoding="utf-8"?>
<p:tagLst xmlns:p="http://schemas.openxmlformats.org/presentationml/2006/main">
  <p:tag name="KSO_WM_UNIT_TYPE" val="h_a"/>
  <p:tag name="KSO_WM_UNIT_INDEX" val="1_1"/>
  <p:tag name="KSO_WM_BEAUTIFY_FLAG" val="#wm#"/>
  <p:tag name="KSO_WM_TAG_VERSION" val="3.0"/>
  <p:tag name="KSO_WM_UNIT_PRESET_TEXT" val="单击此处编辑母版文本样式"/>
  <p:tag name="KSO_WM_UNIT_ID" val="_4*h_a*1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"/>
  <p:tag name="KSO_WM_UNIT_ISCONTENTSTITLE" val="0"/>
  <p:tag name="KSO_WM_TEMPLATE_INDEX" val="40490363"/>
  <p:tag name="KSO_WM_TEMPLATE_CATEGORY" val="custom"/>
</p:tagLst>
</file>

<file path=ppt/tags/tag19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19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192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INDEX" val="1_3_1"/>
  <p:tag name="KSO_WM_UNIT_TYPE" val="l_h_i"/>
</p:tagLst>
</file>

<file path=ppt/tags/tag193.xml><?xml version="1.0" encoding="utf-8"?>
<p:tagLst xmlns:p="http://schemas.openxmlformats.org/presentationml/2006/main">
  <p:tag name="KSO_WM_FIGMA_DECORATION_INDEX" val="3"/>
  <p:tag name="$PH_EXT" val="1"/>
  <p:tag name="KSO_WM_BEAUTIFY_FLAG" val="#fgm#"/>
  <p:tag name="KSO_WM_DIAGRAM_GROUP_CODE" val="1"/>
  <p:tag name="KSO_WM_FIGMA_FLAG" val="#fgm#"/>
  <p:tag name="KSO_WM_UNIT_INDEX" val="1_3_1"/>
  <p:tag name="KSO_WM_UNIT_TYPE" val="l_h_x"/>
</p:tagLst>
</file>

<file path=ppt/tags/tag19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19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196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INDEX" val="1_4_1"/>
  <p:tag name="KSO_WM_UNIT_TYPE" val="l_h_i"/>
</p:tagLst>
</file>

<file path=ppt/tags/tag197.xml><?xml version="1.0" encoding="utf-8"?>
<p:tagLst xmlns:p="http://schemas.openxmlformats.org/presentationml/2006/main">
  <p:tag name="KSO_WM_FIGMA_DECORATION_INDEX" val="4"/>
  <p:tag name="$PH_EXT" val="1"/>
  <p:tag name="KSO_WM_BEAUTIFY_FLAG" val="#fgm#"/>
  <p:tag name="KSO_WM_DIAGRAM_GROUP_CODE" val="1"/>
  <p:tag name="KSO_WM_FIGMA_FLAG" val="#fgm#"/>
  <p:tag name="KSO_WM_UNIT_INDEX" val="1_4_1"/>
  <p:tag name="KSO_WM_UNIT_TYPE" val="l_h_x"/>
</p:tagLst>
</file>

<file path=ppt/tags/tag19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a"/>
</p:tagLst>
</file>

<file path=ppt/tags/tag19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f"/>
</p:tagLst>
</file>

<file path=ppt/tags/tag2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63"/>
  <p:tag name="KSO_WM_TEMPLATE_CATEGORY" val="custom"/>
</p:tagLst>
</file>

<file path=ppt/tags/tag20.xml><?xml version="1.0" encoding="utf-8"?>
<p:tagLst xmlns:p="http://schemas.openxmlformats.org/presentationml/2006/main">
  <p:tag name="KSO_WM_UNIT_TYPE" val="h_f"/>
  <p:tag name="KSO_WM_UNIT_SUBTYPE" val="a"/>
  <p:tag name="KSO_WM_UNIT_INDEX" val="1_1"/>
  <p:tag name="KSO_WM_BEAUTIFY_FLAG" val="#wm#"/>
  <p:tag name="KSO_WM_TAG_VERSION" val="3.0"/>
  <p:tag name="KSO_WM_UNIT_PRESET_TEXT" val="单击此处编辑母版文本样式&#13;第二级&#13;第三级&#13;第四级&#13;第五级"/>
  <p:tag name="KSO_WM_UNIT_ID" val="_4*h_f*1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"/>
  <p:tag name="KSO_WM_TEMPLATE_INDEX" val="40490363"/>
  <p:tag name="KSO_WM_TEMPLATE_CATEGORY" val="custom"/>
</p:tagLst>
</file>

<file path=ppt/tags/tag200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63"/>
  <p:tag name="KSO_WM_TEMPLATE_CATEGORY" val="custom"/>
</p:tagLst>
</file>

<file path=ppt/tags/tag201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63"/>
  <p:tag name="KSO_WM_TEMPLATE_CATEGORY" val="custom"/>
</p:tagLst>
</file>

<file path=ppt/tags/tag202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63"/>
  <p:tag name="KSO_WM_TEMPLATE_CATEGORY" val="custom"/>
</p:tagLst>
</file>

<file path=ppt/tags/tag203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470978ac2495c6fe9d69b840ef31efc6547308e3"/>
  <p:tag name="KSO_WM_NEWLAYOUT_GROUP_ID" val="layout_59"/>
  <p:tag name="KSO_WM_NEWLAYOUT_ID" val="slide_6d07ecfe2d8bdcb1"/>
</p:tagLst>
</file>

<file path=ppt/tags/tag204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ags/tag205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UNIT_INDEX" val="1_1_1"/>
  <p:tag name="KSO_WM_UNIT_TYPE" val="l_h_i"/>
</p:tagLst>
</file>

<file path=ppt/tags/tag20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20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208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UNIT_INDEX" val="1_2_1"/>
  <p:tag name="KSO_WM_UNIT_TYPE" val="l_h_i"/>
</p:tagLst>
</file>

<file path=ppt/tags/tag20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21.xml><?xml version="1.0" encoding="utf-8"?>
<p:tagLst xmlns:p="http://schemas.openxmlformats.org/presentationml/2006/main">
  <p:tag name="KSO_WM_UNIT_TYPE" val="h_a"/>
  <p:tag name="KSO_WM_UNIT_INDEX" val="2_1"/>
  <p:tag name="KSO_WM_BEAUTIFY_FLAG" val="#wm#"/>
  <p:tag name="KSO_WM_TAG_VERSION" val="3.0"/>
  <p:tag name="KSO_WM_UNIT_PRESET_TEXT" val="单击此处编辑母版文本样式"/>
  <p:tag name="KSO_WM_UNIT_ID" val="_4*h_a*2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"/>
  <p:tag name="KSO_WM_UNIT_ISCONTENTSTITLE" val="0"/>
  <p:tag name="KSO_WM_TEMPLATE_INDEX" val="40490363"/>
  <p:tag name="KSO_WM_TEMPLATE_CATEGORY" val="custom"/>
</p:tagLst>
</file>

<file path=ppt/tags/tag21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211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UNIT_INDEX" val="1_3_1"/>
  <p:tag name="KSO_WM_UNIT_TYPE" val="l_h_i"/>
</p:tagLst>
</file>

<file path=ppt/tags/tag21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21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214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UNIT_INDEX" val="1_4_1"/>
  <p:tag name="KSO_WM_UNIT_TYPE" val="l_h_i"/>
</p:tagLst>
</file>

<file path=ppt/tags/tag21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a"/>
</p:tagLst>
</file>

<file path=ppt/tags/tag21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f"/>
</p:tagLst>
</file>

<file path=ppt/tags/tag217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63"/>
  <p:tag name="KSO_WM_TEMPLATE_CATEGORY" val="custom"/>
</p:tagLst>
</file>

<file path=ppt/tags/tag218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63"/>
  <p:tag name="KSO_WM_TEMPLATE_CATEGORY" val="custom"/>
</p:tagLst>
</file>

<file path=ppt/tags/tag219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63"/>
  <p:tag name="KSO_WM_TEMPLATE_CATEGORY" val="custom"/>
</p:tagLst>
</file>

<file path=ppt/tags/tag22.xml><?xml version="1.0" encoding="utf-8"?>
<p:tagLst xmlns:p="http://schemas.openxmlformats.org/presentationml/2006/main">
  <p:tag name="KSO_WM_UNIT_TYPE" val="h_f"/>
  <p:tag name="KSO_WM_UNIT_SUBTYPE" val="a"/>
  <p:tag name="KSO_WM_UNIT_INDEX" val="2_1"/>
  <p:tag name="KSO_WM_BEAUTIFY_FLAG" val="#wm#"/>
  <p:tag name="KSO_WM_TAG_VERSION" val="3.0"/>
  <p:tag name="KSO_WM_UNIT_PRESET_TEXT" val="单击此处编辑母版文本样式&#13;第二级&#13;第三级&#13;第四级&#13;第五级"/>
  <p:tag name="KSO_WM_UNIT_ID" val="_4*h_f*2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"/>
  <p:tag name="KSO_WM_TEMPLATE_INDEX" val="40490363"/>
  <p:tag name="KSO_WM_TEMPLATE_CATEGORY" val="custom"/>
</p:tagLst>
</file>

<file path=ppt/tags/tag220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9b02c7162df5145fc18fd07e4e49f678d0b2ab60"/>
  <p:tag name="KSO_WM_NEWLAYOUT_GROUP_ID" val="layout_30"/>
  <p:tag name="KSO_WM_NEWLAYOUT_ID" val="slide_0d9aba63b5e2ac54"/>
</p:tagLst>
</file>

<file path=ppt/tags/tag221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ags/tag222.xml><?xml version="1.0" encoding="utf-8"?>
<p:tagLst xmlns:p="http://schemas.openxmlformats.org/presentationml/2006/main">
  <p:tag name="KSO_WM_FIGMA_DECORATION_INDEX" val="16"/>
  <p:tag name="$PH_EXT" val="2"/>
  <p:tag name="KSO_WM_BEAUTIFY_FLAG" val="#fgm#"/>
  <p:tag name="KSO_WM_DIAGRAM_GROUP_CODE" val="1"/>
  <p:tag name="KSO_WM_FIGMA_FLAG" val="#fgm#"/>
  <p:tag name="KSO_WM_UNIT_INDEX" val="1_1_1"/>
  <p:tag name="KSO_WM_UNIT_TYPE" val="l_h_i"/>
</p:tagLst>
</file>

<file path=ppt/tags/tag223.xml><?xml version="1.0" encoding="utf-8"?>
<p:tagLst xmlns:p="http://schemas.openxmlformats.org/presentationml/2006/main">
  <p:tag name="KSO_WM_FIGMA_DECORATION_INDEX" val="7"/>
  <p:tag name="$PH_EXT" val="1"/>
  <p:tag name="KSO_WM_BEAUTIFY_FLAG" val="#fgm#"/>
  <p:tag name="KSO_WM_DIAGRAM_GROUP_CODE" val="1"/>
  <p:tag name="KSO_WM_FIGMA_FLAG" val="#fgm#"/>
  <p:tag name="KSO_WM_UNIT_INDEX" val="1_1_1"/>
  <p:tag name="KSO_WM_UNIT_TYPE" val="l_h_x"/>
</p:tagLst>
</file>

<file path=ppt/tags/tag22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22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226.xml><?xml version="1.0" encoding="utf-8"?>
<p:tagLst xmlns:p="http://schemas.openxmlformats.org/presentationml/2006/main">
  <p:tag name="KSO_WM_FIGMA_DECORATION_INDEX" val="16"/>
  <p:tag name="$PH_EXT" val="2"/>
  <p:tag name="KSO_WM_BEAUTIFY_FLAG" val="#fgm#"/>
  <p:tag name="KSO_WM_DIAGRAM_GROUP_CODE" val="1"/>
  <p:tag name="KSO_WM_FIGMA_FLAG" val="#fgm#"/>
  <p:tag name="KSO_WM_UNIT_INDEX" val="1_2_1"/>
  <p:tag name="KSO_WM_UNIT_TYPE" val="l_h_i"/>
</p:tagLst>
</file>

<file path=ppt/tags/tag227.xml><?xml version="1.0" encoding="utf-8"?>
<p:tagLst xmlns:p="http://schemas.openxmlformats.org/presentationml/2006/main">
  <p:tag name="KSO_WM_FIGMA_DECORATION_INDEX" val="8"/>
  <p:tag name="$PH_EXT" val="1"/>
  <p:tag name="KSO_WM_BEAUTIFY_FLAG" val="#fgm#"/>
  <p:tag name="KSO_WM_DIAGRAM_GROUP_CODE" val="1"/>
  <p:tag name="KSO_WM_FIGMA_FLAG" val="#fgm#"/>
  <p:tag name="KSO_WM_UNIT_INDEX" val="1_2_1"/>
  <p:tag name="KSO_WM_UNIT_TYPE" val="l_h_x"/>
</p:tagLst>
</file>

<file path=ppt/tags/tag22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22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23.xml><?xml version="1.0" encoding="utf-8"?>
<p:tagLst xmlns:p="http://schemas.openxmlformats.org/presentationml/2006/main">
  <p:tag name="KSO_WM_UNIT_ID" val="_4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63"/>
  <p:tag name="KSO_WM_TEMPLATE_CATEGORY" val="custom"/>
</p:tagLst>
</file>

<file path=ppt/tags/tag230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63"/>
  <p:tag name="KSO_WM_TEMPLATE_CATEGORY" val="custom"/>
</p:tagLst>
</file>

<file path=ppt/tags/tag231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63"/>
  <p:tag name="KSO_WM_TEMPLATE_CATEGORY" val="custom"/>
</p:tagLst>
</file>

<file path=ppt/tags/tag232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63"/>
  <p:tag name="KSO_WM_TEMPLATE_CATEGORY" val="custom"/>
</p:tagLst>
</file>

<file path=ppt/tags/tag233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d3ea9ee71994b86efdf7c58e3bf41986429b2db6"/>
  <p:tag name="KSO_WM_NEWLAYOUT_GROUP_ID" val="layout_31"/>
  <p:tag name="KSO_WM_NEWLAYOUT_ID" val="slide_d233a04c91228a1b"/>
</p:tagLst>
</file>

<file path=ppt/tags/tag234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INDEX" val="1_1_1"/>
  <p:tag name="KSO_WM_UNIT_TYPE" val="l_h_i"/>
</p:tagLst>
</file>

<file path=ppt/tags/tag23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</p:tagLst>
</file>

<file path=ppt/tags/tag23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23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238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INDEX" val="1_2_1"/>
  <p:tag name="KSO_WM_UNIT_TYPE" val="l_h_i"/>
</p:tagLst>
</file>

<file path=ppt/tags/tag23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</p:tagLst>
</file>

<file path=ppt/tags/tag24.xml><?xml version="1.0" encoding="utf-8"?>
<p:tagLst xmlns:p="http://schemas.openxmlformats.org/presentationml/2006/main">
  <p:tag name="KSO_WM_UNIT_ID" val="_4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63"/>
  <p:tag name="KSO_WM_TEMPLATE_CATEGORY" val="custom"/>
</p:tagLst>
</file>

<file path=ppt/tags/tag24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24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242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INDEX" val="1_3_1"/>
  <p:tag name="KSO_WM_UNIT_TYPE" val="l_h_i"/>
</p:tagLst>
</file>

<file path=ppt/tags/tag24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d"/>
</p:tagLst>
</file>

<file path=ppt/tags/tag24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24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246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63"/>
  <p:tag name="KSO_WM_TEMPLATE_CATEGORY" val="custom"/>
</p:tagLst>
</file>

<file path=ppt/tags/tag247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63"/>
  <p:tag name="KSO_WM_TEMPLATE_CATEGORY" val="custom"/>
</p:tagLst>
</file>

<file path=ppt/tags/tag248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63"/>
  <p:tag name="KSO_WM_TEMPLATE_CATEGORY" val="custom"/>
</p:tagLst>
</file>

<file path=ppt/tags/tag249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6256f6cf8886a328573b1d3273a19374b181d363"/>
  <p:tag name="KSO_WM_NEWLAYOUT_GROUP_ID" val="layout_63"/>
  <p:tag name="KSO_WM_NEWLAYOUT_ID" val="slide_46426e6a75233cef"/>
</p:tagLst>
</file>

<file path=ppt/tags/tag25.xml><?xml version="1.0" encoding="utf-8"?>
<p:tagLst xmlns:p="http://schemas.openxmlformats.org/presentationml/2006/main">
  <p:tag name="KSO_WM_UNIT_ID" val="_4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63"/>
  <p:tag name="KSO_WM_TEMPLATE_CATEGORY" val="custom"/>
</p:tagLst>
</file>

<file path=ppt/tags/tag250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ags/tag25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25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25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25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255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63"/>
  <p:tag name="KSO_WM_TEMPLATE_CATEGORY" val="custom"/>
</p:tagLst>
</file>

<file path=ppt/tags/tag256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63"/>
  <p:tag name="KSO_WM_TEMPLATE_CATEGORY" val="custom"/>
</p:tagLst>
</file>

<file path=ppt/tags/tag257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63"/>
  <p:tag name="KSO_WM_TEMPLATE_CATEGORY" val="custom"/>
</p:tagLst>
</file>

<file path=ppt/tags/tag258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27b1ed9094696120811a6bdcf0042ff4f99780a3"/>
  <p:tag name="KSO_WM_NEWLAYOUT_GROUP_ID" val="layout_6"/>
  <p:tag name="KSO_WM_NEWLAYOUT_ID" val="slide_eae0c42ea467ae92"/>
</p:tagLst>
</file>

<file path=ppt/tags/tag259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ags/tag26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4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TEMPLATE_INDEX" val="40490363"/>
  <p:tag name="KSO_WM_TEMPLATE_CATEGORY" val="custom"/>
</p:tagLst>
</file>

<file path=ppt/tags/tag260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UNIT_INDEX" val="1_1_1"/>
  <p:tag name="KSO_WM_UNIT_TYPE" val="l_h_i"/>
</p:tagLst>
</file>

<file path=ppt/tags/tag26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26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263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UNIT_INDEX" val="1_2_1"/>
  <p:tag name="KSO_WM_UNIT_TYPE" val="l_h_i"/>
</p:tagLst>
</file>

<file path=ppt/tags/tag26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26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266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63"/>
  <p:tag name="KSO_WM_TEMPLATE_CATEGORY" val="custom"/>
</p:tagLst>
</file>

<file path=ppt/tags/tag267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63"/>
  <p:tag name="KSO_WM_TEMPLATE_CATEGORY" val="custom"/>
</p:tagLst>
</file>

<file path=ppt/tags/tag268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63"/>
  <p:tag name="KSO_WM_TEMPLATE_CATEGORY" val="custom"/>
</p:tagLst>
</file>

<file path=ppt/tags/tag269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3e5912bfc7b8d0f21238c63d04fd87481fd22842"/>
  <p:tag name="KSO_WM_NEWLAYOUT_GROUP_ID" val="layout_67"/>
  <p:tag name="KSO_WM_NEWLAYOUT_ID" val="slide_44076b21d3aab298"/>
</p:tagLst>
</file>

<file path=ppt/tags/tag27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5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TEMPLATE_INDEX" val="40490363"/>
  <p:tag name="KSO_WM_TEMPLATE_CATEGORY" val="custom"/>
</p:tagLst>
</file>

<file path=ppt/tags/tag27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</p:tagLst>
</file>

<file path=ppt/tags/tag27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27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27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</p:tagLst>
</file>

<file path=ppt/tags/tag27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27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276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63"/>
  <p:tag name="KSO_WM_TEMPLATE_CATEGORY" val="custom"/>
</p:tagLst>
</file>

<file path=ppt/tags/tag277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63"/>
  <p:tag name="KSO_WM_TEMPLATE_CATEGORY" val="custom"/>
</p:tagLst>
</file>

<file path=ppt/tags/tag278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63"/>
  <p:tag name="KSO_WM_TEMPLATE_CATEGORY" val="custom"/>
</p:tagLst>
</file>

<file path=ppt/tags/tag279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1ec07ea3c1db597db0330cfd87026e871597c82b"/>
  <p:tag name="KSO_WM_NEWLAYOUT_GROUP_ID" val="layout_34"/>
  <p:tag name="KSO_WM_NEWLAYOUT_ID" val="slide_14901715fd0b3295"/>
</p:tagLst>
</file>

<file path=ppt/tags/tag28.xml><?xml version="1.0" encoding="utf-8"?>
<p:tagLst xmlns:p="http://schemas.openxmlformats.org/presentationml/2006/main">
  <p:tag name="KSO_WM_UNIT_ID" val="_5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63"/>
  <p:tag name="KSO_WM_TEMPLATE_CATEGORY" val="custom"/>
</p:tagLst>
</file>

<file path=ppt/tags/tag28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</p:tagLst>
</file>

<file path=ppt/tags/tag28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28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28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</p:tagLst>
</file>

<file path=ppt/tags/tag28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28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286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63"/>
  <p:tag name="KSO_WM_TEMPLATE_CATEGORY" val="custom"/>
</p:tagLst>
</file>

<file path=ppt/tags/tag287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63"/>
  <p:tag name="KSO_WM_TEMPLATE_CATEGORY" val="custom"/>
</p:tagLst>
</file>

<file path=ppt/tags/tag288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63"/>
  <p:tag name="KSO_WM_TEMPLATE_CATEGORY" val="custom"/>
</p:tagLst>
</file>

<file path=ppt/tags/tag289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a3e65d197f6f27b36e9eb0de13a25842ee06be1c"/>
  <p:tag name="KSO_WM_NEWLAYOUT_GROUP_ID" val="layout_65"/>
  <p:tag name="KSO_WM_NEWLAYOUT_ID" val="slide_e290ba90fc0e4252"/>
</p:tagLst>
</file>

<file path=ppt/tags/tag29.xml><?xml version="1.0" encoding="utf-8"?>
<p:tagLst xmlns:p="http://schemas.openxmlformats.org/presentationml/2006/main">
  <p:tag name="KSO_WM_UNIT_ID" val="_5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63"/>
  <p:tag name="KSO_WM_TEMPLATE_CATEGORY" val="custom"/>
</p:tagLst>
</file>

<file path=ppt/tags/tag290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ags/tag29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29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29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29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29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29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29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a"/>
</p:tagLst>
</file>

<file path=ppt/tags/tag29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f"/>
</p:tagLst>
</file>

<file path=ppt/tags/tag299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63"/>
  <p:tag name="KSO_WM_TEMPLATE_CATEGORY" val="custom"/>
</p:tagLst>
</file>

<file path=ppt/tags/tag3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63"/>
  <p:tag name="KSO_WM_TEMPLATE_CATEGORY" val="custom"/>
</p:tagLst>
</file>

<file path=ppt/tags/tag30.xml><?xml version="1.0" encoding="utf-8"?>
<p:tagLst xmlns:p="http://schemas.openxmlformats.org/presentationml/2006/main">
  <p:tag name="KSO_WM_UNIT_ID" val="_5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63"/>
  <p:tag name="KSO_WM_TEMPLATE_CATEGORY" val="custom"/>
</p:tagLst>
</file>

<file path=ppt/tags/tag300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63"/>
  <p:tag name="KSO_WM_TEMPLATE_CATEGORY" val="custom"/>
</p:tagLst>
</file>

<file path=ppt/tags/tag301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63"/>
  <p:tag name="KSO_WM_TEMPLATE_CATEGORY" val="custom"/>
</p:tagLst>
</file>

<file path=ppt/tags/tag302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81bef1e1f9bd2491c711e1dd6a8b8ddee619f6a6"/>
  <p:tag name="KSO_WM_NEWLAYOUT_GROUP_ID" val="layout_60"/>
  <p:tag name="KSO_WM_NEWLAYOUT_ID" val="slide_fce0e59d21ed12ce"/>
</p:tagLst>
</file>

<file path=ppt/tags/tag303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ags/tag304.xml><?xml version="1.0" encoding="utf-8"?>
<p:tagLst xmlns:p="http://schemas.openxmlformats.org/presentationml/2006/main">
  <p:tag name="KSO_WM_FIGMA_DECORATION_INDEX" val="18_contentModel"/>
  <p:tag name="$PH_EXT" val="2"/>
  <p:tag name="KSO_WM_BEAUTIFY_FLAG" val="#fgm#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INDEX" val="1_1"/>
  <p:tag name="KSO_WM_UNIT_TYPE" val="l_i"/>
</p:tagLst>
</file>

<file path=ppt/tags/tag30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30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307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63"/>
  <p:tag name="KSO_WM_TEMPLATE_CATEGORY" val="custom"/>
</p:tagLst>
</file>

<file path=ppt/tags/tag308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63"/>
  <p:tag name="KSO_WM_TEMPLATE_CATEGORY" val="custom"/>
</p:tagLst>
</file>

<file path=ppt/tags/tag309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63"/>
  <p:tag name="KSO_WM_TEMPLATE_CATEGORY" val="custom"/>
</p:tagLst>
</file>

<file path=ppt/tags/tag31.xml><?xml version="1.0" encoding="utf-8"?>
<p:tagLst xmlns:p="http://schemas.openxmlformats.org/presentationml/2006/main">
  <p:tag name="KSO_WM_UNIT_ID" val="_6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63"/>
  <p:tag name="KSO_WM_TEMPLATE_CATEGORY" val="custom"/>
</p:tagLst>
</file>

<file path=ppt/tags/tag310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c6251d8e3c8831b73a28cfb89bfe66302cb078b9"/>
  <p:tag name="KSO_WM_NEWLAYOUT_GROUP_ID" val="layout_24"/>
  <p:tag name="KSO_WM_NEWLAYOUT_ID" val="slide_d874982eae0a7b02"/>
</p:tagLst>
</file>

<file path=ppt/tags/tag31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"/>
  <p:tag name="KSO_WM_UNIT_TYPE" val="f"/>
</p:tagLst>
</file>

<file path=ppt/tags/tag312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INDEX" val="1_1_1"/>
  <p:tag name="KSO_WM_UNIT_TYPE" val="l_h_i"/>
</p:tagLst>
</file>

<file path=ppt/tags/tag31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</p:tagLst>
</file>

<file path=ppt/tags/tag31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31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316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INDEX" val="1_2_1"/>
  <p:tag name="KSO_WM_UNIT_TYPE" val="l_h_i"/>
</p:tagLst>
</file>

<file path=ppt/tags/tag31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</p:tagLst>
</file>

<file path=ppt/tags/tag31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31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32.xml><?xml version="1.0" encoding="utf-8"?>
<p:tagLst xmlns:p="http://schemas.openxmlformats.org/presentationml/2006/main">
  <p:tag name="KSO_WM_UNIT_ID" val="_6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63"/>
  <p:tag name="KSO_WM_TEMPLATE_CATEGORY" val="custom"/>
</p:tagLst>
</file>

<file path=ppt/tags/tag320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INDEX" val="1_3_1"/>
  <p:tag name="KSO_WM_UNIT_TYPE" val="l_h_i"/>
</p:tagLst>
</file>

<file path=ppt/tags/tag32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d"/>
</p:tagLst>
</file>

<file path=ppt/tags/tag32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32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324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INDEX" val="1_4_1"/>
  <p:tag name="KSO_WM_UNIT_TYPE" val="l_h_i"/>
</p:tagLst>
</file>

<file path=ppt/tags/tag32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d"/>
</p:tagLst>
</file>

<file path=ppt/tags/tag32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a"/>
</p:tagLst>
</file>

<file path=ppt/tags/tag32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f"/>
</p:tagLst>
</file>

<file path=ppt/tags/tag328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63"/>
  <p:tag name="KSO_WM_TEMPLATE_CATEGORY" val="custom"/>
</p:tagLst>
</file>

<file path=ppt/tags/tag329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63"/>
  <p:tag name="KSO_WM_TEMPLATE_CATEGORY" val="custom"/>
</p:tagLst>
</file>

<file path=ppt/tags/tag33.xml><?xml version="1.0" encoding="utf-8"?>
<p:tagLst xmlns:p="http://schemas.openxmlformats.org/presentationml/2006/main">
  <p:tag name="KSO_WM_UNIT_ID" val="_6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63"/>
  <p:tag name="KSO_WM_TEMPLATE_CATEGORY" val="custom"/>
</p:tagLst>
</file>

<file path=ppt/tags/tag330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63"/>
  <p:tag name="KSO_WM_TEMPLATE_CATEGORY" val="custom"/>
</p:tagLst>
</file>

<file path=ppt/tags/tag331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4bfa318ce43b2d5b445a7b049a2fdc2cc0974fc2"/>
  <p:tag name="KSO_WM_NEWLAYOUT_GROUP_ID" val="layout_64"/>
  <p:tag name="KSO_WM_NEWLAYOUT_ID" val="slide_127913e153820000"/>
</p:tagLst>
</file>

<file path=ppt/tags/tag33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333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INDEX" val="1_1_1"/>
  <p:tag name="KSO_WM_UNIT_TYPE" val="l_h_i"/>
</p:tagLst>
</file>

<file path=ppt/tags/tag33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33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336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INDEX" val="1_2_1"/>
  <p:tag name="KSO_WM_UNIT_TYPE" val="l_h_i"/>
</p:tagLst>
</file>

<file path=ppt/tags/tag33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33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339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INDEX" val="1_3_1"/>
  <p:tag name="KSO_WM_UNIT_TYPE" val="l_h_i"/>
</p:tagLst>
</file>

<file path=ppt/tags/tag34.xml><?xml version="1.0" encoding="utf-8"?>
<p:tagLst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3.0"/>
  <p:tag name="KSO_WM_UNIT_PRESET_TEXT" val="单击此处编辑母版文本样式&#13;第二级&#13;第三级&#13;第四级&#13;第五级"/>
  <p:tag name="KSO_WM_UNIT_ID" val="_7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63"/>
  <p:tag name="KSO_WM_TEMPLATE_CATEGORY" val="custom"/>
</p:tagLst>
</file>

<file path=ppt/tags/tag34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341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63"/>
  <p:tag name="KSO_WM_TEMPLATE_CATEGORY" val="custom"/>
</p:tagLst>
</file>

<file path=ppt/tags/tag342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63"/>
  <p:tag name="KSO_WM_TEMPLATE_CATEGORY" val="custom"/>
</p:tagLst>
</file>

<file path=ppt/tags/tag343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63"/>
  <p:tag name="KSO_WM_TEMPLATE_CATEGORY" val="custom"/>
</p:tagLst>
</file>

<file path=ppt/tags/tag344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8c8d0d4cc0beb86bc42bc8c6845834424ad3e91a"/>
  <p:tag name="KSO_WM_NEWLAYOUT_GROUP_ID" val="layout_26"/>
  <p:tag name="KSO_WM_NEWLAYOUT_ID" val="slide_e3c93414deaf5687"/>
</p:tagLst>
</file>

<file path=ppt/tags/tag345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INDEX" val="1_1_1"/>
  <p:tag name="KSO_WM_UNIT_TYPE" val="l_h_i"/>
</p:tagLst>
</file>

<file path=ppt/tags/tag34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</p:tagLst>
</file>

<file path=ppt/tags/tag34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34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349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INDEX" val="1_2_1"/>
  <p:tag name="KSO_WM_UNIT_TYPE" val="l_h_i"/>
</p:tagLst>
</file>

<file path=ppt/tags/tag35.xml><?xml version="1.0" encoding="utf-8"?>
<p:tagLst xmlns:p="http://schemas.openxmlformats.org/presentationml/2006/main">
  <p:tag name="KSO_WM_UNIT_ID" val="_7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63"/>
  <p:tag name="KSO_WM_TEMPLATE_CATEGORY" val="custom"/>
</p:tagLst>
</file>

<file path=ppt/tags/tag35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</p:tagLst>
</file>

<file path=ppt/tags/tag35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35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353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INDEX" val="1_3_1"/>
  <p:tag name="KSO_WM_UNIT_TYPE" val="l_h_i"/>
</p:tagLst>
</file>

<file path=ppt/tags/tag35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d"/>
</p:tagLst>
</file>

<file path=ppt/tags/tag35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35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357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0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63"/>
  <p:tag name="KSO_WM_TEMPLATE_CATEGORY" val="custom"/>
</p:tagLst>
</file>

<file path=ppt/tags/tag358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0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TEMPLATE_CATEGORY" val="custom"/>
  <p:tag name="KSO_WM_TEMPLATE_INDEX" val="40490363"/>
</p:tagLst>
</file>

<file path=ppt/tags/tag359.xml><?xml version="1.0" encoding="utf-8"?>
<p:tagLst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3.0"/>
  <p:tag name="KSO_WM_UNIT_PRESET_TEXT" val="单击此处编辑母版文本样式&#13;第二级&#13;第三级&#13;第四级&#13;第五级"/>
  <p:tag name="KSO_WM_UNIT_ID" val="_0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CATEGORY" val="custom"/>
  <p:tag name="KSO_WM_TEMPLATE_INDEX" val="40490363"/>
</p:tagLst>
</file>

<file path=ppt/tags/tag36.xml><?xml version="1.0" encoding="utf-8"?>
<p:tagLst xmlns:p="http://schemas.openxmlformats.org/presentationml/2006/main">
  <p:tag name="KSO_WM_UNIT_ID" val="_7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63"/>
  <p:tag name="KSO_WM_TEMPLATE_CATEGORY" val="custom"/>
</p:tagLst>
</file>

<file path=ppt/tags/tag360.xml><?xml version="1.0" encoding="utf-8"?>
<p:tagLst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63"/>
  <p:tag name="KSO_WM_TEMPLATE_CATEGORY" val="custom"/>
</p:tagLst>
</file>

<file path=ppt/tags/tag361.xml><?xml version="1.0" encoding="utf-8"?>
<p:tagLst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63"/>
  <p:tag name="KSO_WM_TEMPLATE_CATEGORY" val="custom"/>
</p:tagLst>
</file>

<file path=ppt/tags/tag362.xml><?xml version="1.0" encoding="utf-8"?>
<p:tagLst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63"/>
  <p:tag name="KSO_WM_TEMPLATE_CATEGORY" val="custom"/>
</p:tagLst>
</file>

<file path=ppt/tags/tag363.xml><?xml version="1.0" encoding="utf-8"?>
<p:tagLst xmlns:p="http://schemas.openxmlformats.org/presentationml/2006/main">
  <p:tag name="KSO_WM_TEMPLATE_SUBCATEGORY" val="29"/>
  <p:tag name="KSO_WM_BEAUTIFY_FLAG" val="#wm#"/>
  <p:tag name="KSO_WM_TEMPLATE_SLIDE_ID" val="slide_d799d37ec7ee1a76"/>
  <p:tag name="KSO_WM_TEMPLATE_THUMBS_INDEX" val="1、9"/>
  <p:tag name="KSO_WM_TEMPLATE_INDEX" val="40490363"/>
  <p:tag name="KSO_WM_TEMPLATE_CATEGORY" val="custom"/>
  <p:tag name="KSO_WM_TEMPLATE_MASTER_TYPE" val="0"/>
  <p:tag name="KSO_WM_TAG_VERSION" val="3.0"/>
</p:tagLst>
</file>

<file path=ppt/tags/tag364.xml><?xml version="1.0" encoding="utf-8"?>
<p:tagLst xmlns:p="http://schemas.openxmlformats.org/presentationml/2006/main">
  <p:tag name="KSO_WM_AITEMPLATE_STYLE_ID" val="69796629463"/>
</p:tagLst>
</file>

<file path=ppt/tags/tag365.xml><?xml version="1.0" encoding="utf-8"?>
<p:tagLst xmlns:p="http://schemas.openxmlformats.org/presentationml/2006/main">
  <p:tag name="KSO_WM_BEAUTIFY_FLAG" val="#wm#"/>
  <p:tag name="KSO_WM_FIGMA_FLAG" val="#fgm#"/>
  <p:tag name="KSO_WM_UNIT_INDEX" val="1"/>
  <p:tag name="KSO_WM_UNIT_SUBTYPE" val="c"/>
  <p:tag name="KSO_WM_UNIT_TEXT_TYPE" val="1"/>
  <p:tag name="KSO_WM_UNIT_TYPE" val="f"/>
  <p:tag name="KSO_WM_UNIT_ID" val="_9*f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63"/>
  <p:tag name="KSO_WM_TEMPLATE_CATEGORY" val="custom"/>
</p:tagLst>
</file>

<file path=ppt/tags/tag366.xml><?xml version="1.0" encoding="utf-8"?>
<p:tagLst xmlns:p="http://schemas.openxmlformats.org/presentationml/2006/main">
  <p:tag name="KSO_WM_UNIT_TYPE" val="a"/>
  <p:tag name="KSO_WM_BEAUTIFY_FLAG" val="#wm#"/>
  <p:tag name="KSO_WM_FIGMA_FLAG" val="#fgm#"/>
  <p:tag name="KSO_WM_UNIT_INDEX" val="1"/>
  <p:tag name="KSO_WM_UNIT_TEXT_TYPE" val="1"/>
  <p:tag name="KSO_WM_LAYOUT_CHECK_HASH" val="e9e686a68873dec2a97aba436c22c4890cdbeec5"/>
  <p:tag name="KSO_WM_NEWLAYOUT_ID" val="1256"/>
  <p:tag name="KSO_WM_UNIT_ID" val="_9*a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63"/>
  <p:tag name="KSO_WM_TEMPLATE_CATEGORY" val="custom"/>
</p:tagLst>
</file>

<file path=ppt/tags/tag367.xml><?xml version="1.0" encoding="utf-8"?>
<p:tagLst xmlns:p="http://schemas.openxmlformats.org/presentationml/2006/main">
  <p:tag name="KSO_WM_UNIT_TYPE" val="f"/>
  <p:tag name="KSO_WM_BEAUTIFY_FLAG" val="#wm#"/>
  <p:tag name="KSO_WM_FIGMA_FLAG" val="#fgm#"/>
  <p:tag name="KSO_WM_UNIT_INDEX" val="2"/>
  <p:tag name="KSO_WM_UNIT_SUBTYPE" val="b"/>
  <p:tag name="KSO_WM_UNIT_TEXT_TYPE" val="1"/>
  <p:tag name="KSO_WM_UNIT_ID" val="_9*f*2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63"/>
  <p:tag name="KSO_WM_TEMPLATE_CATEGORY" val="custom"/>
</p:tagLst>
</file>

<file path=ppt/tags/tag368.xml><?xml version="1.0" encoding="utf-8"?>
<p:tagLst xmlns:p="http://schemas.openxmlformats.org/presentationml/2006/main">
  <p:tag name="KSO_WM_BEAUTIFY_FLAG" val="#wm#"/>
  <p:tag name="KSO_WM_SLIDE_HAS_MASK" val="0"/>
  <p:tag name="KSO_WM_SLIDE_ID" val="custom40490363_1"/>
  <p:tag name="KSO_WM_SLIDE_INDEX" val="1"/>
  <p:tag name="KSO_WM_SLIDE_ITEM_CNT" val="0"/>
  <p:tag name="KSO_WM_SLIDE_LAYOUT" val="a_f"/>
  <p:tag name="KSO_WM_SLIDE_LAYOUT_CNT" val="1_2"/>
  <p:tag name="KSO_WM_SLIDE_TYPE" val="title"/>
  <p:tag name="KSO_WM_TAG_VERSION" val="3.0"/>
  <p:tag name="KSO_WM_TEMPLATE_CATEGORY" val="custom"/>
  <p:tag name="KSO_WM_TEMPLATE_INDEX" val="40490363"/>
  <p:tag name="KSO_WM_TEMPLATE_MASTER_TYPE" val="0"/>
  <p:tag name="KSO_WM_TEMPLATE_SLIDE_ID" val="slide_d799d37ec7ee1a76"/>
  <p:tag name="KSO_WM_TEMPLATE_SUBCATEGORY" val="29"/>
  <p:tag name="KSO_WM_TEMPLATE_THUMBS_INDEX" val="1、9"/>
</p:tagLst>
</file>

<file path=ppt/tags/tag369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EXT_TYPE" val="1"/>
  <p:tag name="KSO_WM_UNIT_TYPE" val="b"/>
</p:tagLst>
</file>

<file path=ppt/tags/tag37.xml><?xml version="1.0" encoding="utf-8"?>
<p:tagLst xmlns:p="http://schemas.openxmlformats.org/presentationml/2006/main">
  <p:tag name="KSO_WM_UNIT_ID" val="_7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63"/>
  <p:tag name="KSO_WM_TEMPLATE_CATEGORY" val="custom"/>
</p:tagLst>
</file>

<file path=ppt/tags/tag370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EXT_TYPE" val="1"/>
  <p:tag name="KSO_WM_UNIT_TYPE" val="a"/>
  <p:tag name="KSO_WM_LAYOUT_CHECK_HASH" val="ca60ff4e188479bc9b260a2d200be0bc9a9d8157"/>
  <p:tag name="KSO_WM_NEWLAYOUT_GROUP_ID" val="layout_1-5"/>
  <p:tag name="KSO_WM_NEWLAYOUT_ID" val="slide_063b19861dc0a508"/>
</p:tagLst>
</file>

<file path=ppt/tags/tag371.xml><?xml version="1.0" encoding="utf-8"?>
<p:tagLst xmlns:p="http://schemas.openxmlformats.org/presentationml/2006/main">
  <p:tag name="KSO_WM_DIAGRAM_GROUP_CODE" val="1"/>
  <p:tag name="KSO_WM_BEAUTIFY_FLAG" val="#fgm#"/>
  <p:tag name="KSO_WM_UNIT_INDEX" val="1_1_1"/>
  <p:tag name="KSO_WM_UNIT_SUBTYPE" val="d"/>
  <p:tag name="KSO_WM_UNIT_TYPE" val="l_h_i"/>
  <p:tag name="KSO_WM_FIGMA_FLAG" val="#fgm#"/>
  <p:tag name="KSO_WM_UNIT_PRESET_TEXT" val="01"/>
  <p:tag name="KSO_WM_SLIDE_FIGMA_DIAGRAM" val="1"/>
</p:tagLst>
</file>

<file path=ppt/tags/tag372.xml><?xml version="1.0" encoding="utf-8"?>
<p:tagLst xmlns:p="http://schemas.openxmlformats.org/presentationml/2006/main">
  <p:tag name="$PH_EXT" val="2"/>
  <p:tag name="KSO_WM_DIAGRAM_GROUP_CODE" val="1"/>
  <p:tag name="KSO_WM_BEAUTIFY_FLAG" val="#fgm#"/>
  <p:tag name="KSO_WM_UNIT_INDEX" val="1_1_2"/>
  <p:tag name="KSO_WM_UNIT_TYPE" val="l_h_i"/>
  <p:tag name="KSO_WM_FIGMA_DECORATION_INDEX" val="25"/>
  <p:tag name="KSO_WM_FIGMA_FLAG" val="#fgm#"/>
  <p:tag name="KSO_WM_UNIT_PRESET_TEXT" val=" "/>
  <p:tag name="KSO_WM_SLIDE_FIGMA_DIAGRAM" val="1"/>
</p:tagLst>
</file>

<file path=ppt/tags/tag373.xml><?xml version="1.0" encoding="utf-8"?>
<p:tagLst xmlns:p="http://schemas.openxmlformats.org/presentationml/2006/main">
  <p:tag name="KSO_WM_DIAGRAM_GROUP_CODE" val="1"/>
  <p:tag name="KSO_WM_BEAUTIFY_FLAG" val="#fgm#"/>
  <p:tag name="KSO_WM_UNIT_INDEX" val="1_1_1"/>
  <p:tag name="KSO_WM_UNIT_TYPE" val="l_h_a"/>
  <p:tag name="KSO_WM_FIGMA_FLAG" val="#fgm#"/>
  <p:tag name="KSO_WM_UNIT_PRESET_TEXT" val="单击此处添加项标题"/>
  <p:tag name="KSO_WM_SLIDE_FIGMA_DIAGRAM" val="1"/>
</p:tagLst>
</file>

<file path=ppt/tags/tag374.xml><?xml version="1.0" encoding="utf-8"?>
<p:tagLst xmlns:p="http://schemas.openxmlformats.org/presentationml/2006/main">
  <p:tag name="KSO_WM_DIAGRAM_GROUP_CODE" val="1"/>
  <p:tag name="KSO_WM_BEAUTIFY_FLAG" val="#fgm#"/>
  <p:tag name="KSO_WM_UNIT_INDEX" val="1_2_1"/>
  <p:tag name="KSO_WM_UNIT_SUBTYPE" val="d"/>
  <p:tag name="KSO_WM_UNIT_TYPE" val="l_h_i"/>
  <p:tag name="KSO_WM_FIGMA_FLAG" val="#fgm#"/>
  <p:tag name="KSO_WM_UNIT_PRESET_TEXT" val="02"/>
  <p:tag name="KSO_WM_SLIDE_FIGMA_DIAGRAM" val="1"/>
</p:tagLst>
</file>

<file path=ppt/tags/tag375.xml><?xml version="1.0" encoding="utf-8"?>
<p:tagLst xmlns:p="http://schemas.openxmlformats.org/presentationml/2006/main">
  <p:tag name="$PH_EXT" val="2"/>
  <p:tag name="KSO_WM_DIAGRAM_GROUP_CODE" val="1"/>
  <p:tag name="KSO_WM_BEAUTIFY_FLAG" val="#fgm#"/>
  <p:tag name="KSO_WM_UNIT_INDEX" val="1_2_2"/>
  <p:tag name="KSO_WM_UNIT_TYPE" val="l_h_i"/>
  <p:tag name="KSO_WM_FIGMA_DECORATION_INDEX" val="25"/>
  <p:tag name="KSO_WM_FIGMA_FLAG" val="#fgm#"/>
  <p:tag name="KSO_WM_UNIT_PRESET_TEXT" val=" "/>
  <p:tag name="KSO_WM_SLIDE_FIGMA_DIAGRAM" val="1"/>
</p:tagLst>
</file>

<file path=ppt/tags/tag376.xml><?xml version="1.0" encoding="utf-8"?>
<p:tagLst xmlns:p="http://schemas.openxmlformats.org/presentationml/2006/main">
  <p:tag name="KSO_WM_DIAGRAM_GROUP_CODE" val="1"/>
  <p:tag name="KSO_WM_BEAUTIFY_FLAG" val="#fgm#"/>
  <p:tag name="KSO_WM_UNIT_INDEX" val="1_2_1"/>
  <p:tag name="KSO_WM_UNIT_TYPE" val="l_h_a"/>
  <p:tag name="KSO_WM_FIGMA_FLAG" val="#fgm#"/>
  <p:tag name="KSO_WM_UNIT_PRESET_TEXT" val="单击此处添加项标题"/>
  <p:tag name="KSO_WM_SLIDE_FIGMA_DIAGRAM" val="1"/>
</p:tagLst>
</file>

<file path=ppt/tags/tag377.xml><?xml version="1.0" encoding="utf-8"?>
<p:tagLst xmlns:p="http://schemas.openxmlformats.org/presentationml/2006/main">
  <p:tag name="KSO_WM_DIAGRAM_GROUP_CODE" val="1"/>
  <p:tag name="KSO_WM_BEAUTIFY_FLAG" val="#fgm#"/>
  <p:tag name="KSO_WM_UNIT_INDEX" val="1_3_1"/>
  <p:tag name="KSO_WM_UNIT_SUBTYPE" val="d"/>
  <p:tag name="KSO_WM_UNIT_TYPE" val="l_h_i"/>
  <p:tag name="KSO_WM_FIGMA_FLAG" val="#fgm#"/>
  <p:tag name="KSO_WM_UNIT_PRESET_TEXT" val="03"/>
  <p:tag name="KSO_WM_SLIDE_FIGMA_DIAGRAM" val="1"/>
</p:tagLst>
</file>

<file path=ppt/tags/tag378.xml><?xml version="1.0" encoding="utf-8"?>
<p:tagLst xmlns:p="http://schemas.openxmlformats.org/presentationml/2006/main">
  <p:tag name="$PH_EXT" val="2"/>
  <p:tag name="KSO_WM_DIAGRAM_GROUP_CODE" val="1"/>
  <p:tag name="KSO_WM_BEAUTIFY_FLAG" val="#fgm#"/>
  <p:tag name="KSO_WM_UNIT_INDEX" val="1_3_2"/>
  <p:tag name="KSO_WM_UNIT_TYPE" val="l_h_i"/>
  <p:tag name="KSO_WM_FIGMA_DECORATION_INDEX" val="25"/>
  <p:tag name="KSO_WM_FIGMA_FLAG" val="#fgm#"/>
  <p:tag name="KSO_WM_UNIT_PRESET_TEXT" val=" "/>
  <p:tag name="KSO_WM_SLIDE_FIGMA_DIAGRAM" val="1"/>
</p:tagLst>
</file>

<file path=ppt/tags/tag379.xml><?xml version="1.0" encoding="utf-8"?>
<p:tagLst xmlns:p="http://schemas.openxmlformats.org/presentationml/2006/main">
  <p:tag name="KSO_WM_DIAGRAM_GROUP_CODE" val="1"/>
  <p:tag name="KSO_WM_BEAUTIFY_FLAG" val="#fgm#"/>
  <p:tag name="KSO_WM_UNIT_INDEX" val="1_3_1"/>
  <p:tag name="KSO_WM_UNIT_TYPE" val="l_h_a"/>
  <p:tag name="KSO_WM_FIGMA_FLAG" val="#fgm#"/>
  <p:tag name="KSO_WM_UNIT_PRESET_TEXT" val="单击此处添加项标题"/>
  <p:tag name="KSO_WM_SLIDE_FIGMA_DIAGRAM" val="1"/>
</p:tagLst>
</file>

<file path=ppt/tags/tag38.xml><?xml version="1.0" encoding="utf-8"?>
<p:tagLst xmlns:p="http://schemas.openxmlformats.org/presentationml/2006/main">
  <p:tag name="KSO_WM_UNIT_TYPE" val="b"/>
  <p:tag name="KSO_WM_UNIT_INDEX" val="1"/>
  <p:tag name="KSO_WM_BEAUTIFY_FLAG" val="#wm#"/>
  <p:tag name="KSO_WM_TAG_VERSION" val="3.0"/>
  <p:tag name="KSO_WM_UNIT_PRESET_TEXT" val="单击此处编辑副标题"/>
  <p:tag name="KSO_WM_UNIT_ID" val="_8*b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TEMPLATE_INDEX" val="40490363"/>
  <p:tag name="KSO_WM_TEMPLATE_CATEGORY" val="custom"/>
</p:tagLst>
</file>

<file path=ppt/tags/tag380.xml><?xml version="1.0" encoding="utf-8"?>
<p:tagLst xmlns:p="http://schemas.openxmlformats.org/presentationml/2006/main">
  <p:tag name="KSO_WM_BEAUTIFY_FLAG" val="#wm#"/>
  <p:tag name="KSO_WM_TEMPLATE_CATEGORY" val="custom"/>
  <p:tag name="KSO_WM_TEMPLATE_INDEX" val="40490363"/>
  <p:tag name="KSO_WM_SLIDE_CONTENT_ORIENTATION" val=""/>
  <p:tag name="KSO_WM_SLIDE_HAS_MASK" val="0"/>
  <p:tag name="KSO_WM_SLIDE_ITEM_CNT" val="3"/>
  <p:tag name="KSO_WM_SLIDE_TYPE" val="contents"/>
  <p:tag name="KSO_WM_TEMPLATE_SUBCATEGORY" val="29"/>
  <p:tag name="KSO_WM_TEMPLATE_FIGMA_ID" val="69796629463"/>
  <p:tag name="KSO_WM_TEMPLATE_SLIDE_ID" val="slide_063b19861dc0a508"/>
</p:tagLst>
</file>

<file path=ppt/tags/tag381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cab400b9afb0e426ead07337211e25d55ea70071"/>
  <p:tag name="KSO_WM_NEWLAYOUT_GROUP_ID" val="layout_57"/>
  <p:tag name="KSO_WM_NEWLAYOUT_ID" val="slide_17ace9d630c0772a"/>
  <p:tag name="KSO_WM_UNIT_PRESET_TEXT" val="单击此处添加标题"/>
</p:tagLst>
</file>

<file path=ppt/tags/tag382.xml><?xml version="1.0" encoding="utf-8"?>
<p:tagLst xmlns:p="http://schemas.openxmlformats.org/presentationml/2006/main">
  <p:tag name="$PH_EXT" val="2"/>
  <p:tag name="KSO_WM_DIAGRAM_GROUP_CODE" val="1"/>
  <p:tag name="KSO_WM_BEAUTIFY_FLAG" val="#fgm#"/>
  <p:tag name="KSO_WM_UNIT_INDEX" val="1_1_1"/>
  <p:tag name="KSO_WM_UNIT_TYPE" val="l_h_i"/>
  <p:tag name="KSO_WM_FIGMA_DECORATION_INDEX" val="17"/>
  <p:tag name="KSO_WM_FIGMA_FLAG" val="#fgm#"/>
  <p:tag name="KSO_WM_UNIT_PRESET_TEXT" val=" "/>
</p:tagLst>
</file>

<file path=ppt/tags/tag383.xml><?xml version="1.0" encoding="utf-8"?>
<p:tagLst xmlns:p="http://schemas.openxmlformats.org/presentationml/2006/main">
  <p:tag name="KSO_WM_DIAGRAM_GROUP_CODE" val="1"/>
  <p:tag name="KSO_WM_BEAUTIFY_FLAG" val="#fgm#"/>
  <p:tag name="KSO_WM_UNIT_INDEX" val="1_1_1"/>
  <p:tag name="KSO_WM_UNIT_TYPE" val="l_h_d"/>
  <p:tag name="KSO_WM_FIGMA_FLAG" val="#fgm#"/>
  <p:tag name="MH_PIC_SOURCE_TYPE" val="generate_slide_ai*{&quot;ai_type&quot;:&quot;generate_ppt&quot;,&quot;id&quot;:&quot;VCG211394234139&quot;}*auto_galley_ai_*1750579648402_18.148_58643e5dc958-slide-2"/>
</p:tagLst>
</file>

<file path=ppt/tags/tag384.xml><?xml version="1.0" encoding="utf-8"?>
<p:tagLst xmlns:p="http://schemas.openxmlformats.org/presentationml/2006/main">
  <p:tag name="KSO_WM_DIAGRAM_GROUP_CODE" val="1"/>
  <p:tag name="KSO_WM_BEAUTIFY_FLAG" val="#fgm#"/>
  <p:tag name="KSO_WM_UNIT_INDEX" val="1_1_1"/>
  <p:tag name="KSO_WM_UNIT_TYPE" val="l_h_a"/>
  <p:tag name="KSO_WM_FIGMA_FLAG" val="#fgm#"/>
  <p:tag name="KSO_WM_UNIT_PRESET_TEXT" val="项标题"/>
</p:tagLst>
</file>

<file path=ppt/tags/tag385.xml><?xml version="1.0" encoding="utf-8"?>
<p:tagLst xmlns:p="http://schemas.openxmlformats.org/presentationml/2006/main">
  <p:tag name="KSO_WM_DIAGRAM_GROUP_CODE" val="1"/>
  <p:tag name="KSO_WM_BEAUTIFY_FLAG" val="#fgm#"/>
  <p:tag name="KSO_WM_UNIT_INDEX" val="1_1_1"/>
  <p:tag name="KSO_WM_UNIT_TYPE" val="l_h_f"/>
  <p:tag name="KSO_WM_FIGMA_FLAG" val="#fgm#"/>
  <p:tag name="KSO_WM_UNIT_PRESET_TEXT" val="单击此处添加项正文"/>
</p:tagLst>
</file>

<file path=ppt/tags/tag386.xml><?xml version="1.0" encoding="utf-8"?>
<p:tagLst xmlns:p="http://schemas.openxmlformats.org/presentationml/2006/main">
  <p:tag name="$PH_EXT" val="2"/>
  <p:tag name="KSO_WM_DIAGRAM_GROUP_CODE" val="1"/>
  <p:tag name="KSO_WM_BEAUTIFY_FLAG" val="#fgm#"/>
  <p:tag name="KSO_WM_UNIT_INDEX" val="1_2_1"/>
  <p:tag name="KSO_WM_UNIT_TYPE" val="l_h_i"/>
  <p:tag name="KSO_WM_FIGMA_DECORATION_INDEX" val="17"/>
  <p:tag name="KSO_WM_FIGMA_FLAG" val="#fgm#"/>
  <p:tag name="KSO_WM_UNIT_PRESET_TEXT" val=" "/>
</p:tagLst>
</file>

<file path=ppt/tags/tag387.xml><?xml version="1.0" encoding="utf-8"?>
<p:tagLst xmlns:p="http://schemas.openxmlformats.org/presentationml/2006/main">
  <p:tag name="KSO_WM_DIAGRAM_GROUP_CODE" val="1"/>
  <p:tag name="KSO_WM_BEAUTIFY_FLAG" val="#fgm#"/>
  <p:tag name="KSO_WM_UNIT_INDEX" val="1_2_1"/>
  <p:tag name="KSO_WM_UNIT_TYPE" val="l_h_d"/>
  <p:tag name="KSO_WM_FIGMA_FLAG" val="#fgm#"/>
  <p:tag name="MH_PIC_SOURCE_TYPE" val="generate_slide_ai*{&quot;ai_type&quot;:&quot;generate_ppt&quot;,&quot;id&quot;:&quot;http://zh-ai-group.ks3-cn-beijing-internal.ksyun.com/image_generate/image_process/production/202506/7891ab3f-78d6-4ca2-84ba-c9fa55656e4a.jpg?Expires=1782115655&amp;AWSAccessKeyId=AKLT9NSy7kh8TIS1UzNqLRY2&amp;Signature=vysZbeuQDOWSDemB8%2F08kci11Uo%3D&quot;}*auto_qingqiu_ai_*1750579648402_18.148_58643e5dc958-slide-2"/>
</p:tagLst>
</file>

<file path=ppt/tags/tag388.xml><?xml version="1.0" encoding="utf-8"?>
<p:tagLst xmlns:p="http://schemas.openxmlformats.org/presentationml/2006/main">
  <p:tag name="KSO_WM_DIAGRAM_GROUP_CODE" val="1"/>
  <p:tag name="KSO_WM_BEAUTIFY_FLAG" val="#fgm#"/>
  <p:tag name="KSO_WM_UNIT_INDEX" val="1_2_1"/>
  <p:tag name="KSO_WM_UNIT_TYPE" val="l_h_a"/>
  <p:tag name="KSO_WM_FIGMA_FLAG" val="#fgm#"/>
  <p:tag name="KSO_WM_UNIT_PRESET_TEXT" val="项标题"/>
</p:tagLst>
</file>

<file path=ppt/tags/tag389.xml><?xml version="1.0" encoding="utf-8"?>
<p:tagLst xmlns:p="http://schemas.openxmlformats.org/presentationml/2006/main">
  <p:tag name="KSO_WM_DIAGRAM_GROUP_CODE" val="1"/>
  <p:tag name="KSO_WM_BEAUTIFY_FLAG" val="#fgm#"/>
  <p:tag name="KSO_WM_UNIT_INDEX" val="1_2_1"/>
  <p:tag name="KSO_WM_UNIT_TYPE" val="l_h_f"/>
  <p:tag name="KSO_WM_FIGMA_FLAG" val="#fgm#"/>
  <p:tag name="KSO_WM_UNIT_PRESET_TEXT" val="单击此处添加项正文"/>
</p:tagLst>
</file>

<file path=ppt/tags/tag39.xml><?xml version="1.0" encoding="utf-8"?>
<p:tagLst xmlns:p="http://schemas.openxmlformats.org/presentationml/2006/main">
  <p:tag name="KSO_WM_UNIT_ID" val="_8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63"/>
  <p:tag name="KSO_WM_TEMPLATE_CATEGORY" val="custom"/>
</p:tagLst>
</file>

<file path=ppt/tags/tag390.xml><?xml version="1.0" encoding="utf-8"?>
<p:tagLst xmlns:p="http://schemas.openxmlformats.org/presentationml/2006/main">
  <p:tag name="$PH_EXT" val="2"/>
  <p:tag name="KSO_WM_DIAGRAM_GROUP_CODE" val="1"/>
  <p:tag name="KSO_WM_BEAUTIFY_FLAG" val="#fgm#"/>
  <p:tag name="KSO_WM_UNIT_INDEX" val="1_3_1"/>
  <p:tag name="KSO_WM_UNIT_TYPE" val="l_h_i"/>
  <p:tag name="KSO_WM_FIGMA_DECORATION_INDEX" val="17"/>
  <p:tag name="KSO_WM_FIGMA_FLAG" val="#fgm#"/>
  <p:tag name="KSO_WM_UNIT_PRESET_TEXT" val=" "/>
</p:tagLst>
</file>

<file path=ppt/tags/tag391.xml><?xml version="1.0" encoding="utf-8"?>
<p:tagLst xmlns:p="http://schemas.openxmlformats.org/presentationml/2006/main">
  <p:tag name="KSO_WM_DIAGRAM_GROUP_CODE" val="1"/>
  <p:tag name="KSO_WM_BEAUTIFY_FLAG" val="#fgm#"/>
  <p:tag name="KSO_WM_UNIT_INDEX" val="1_3_1"/>
  <p:tag name="KSO_WM_UNIT_TYPE" val="l_h_d"/>
  <p:tag name="KSO_WM_FIGMA_FLAG" val="#fgm#"/>
  <p:tag name="MH_PIC_SOURCE_TYPE" val="generate_slide_ai*{&quot;ai_type&quot;:&quot;generate_ppt&quot;,&quot;id&quot;:&quot;VCG41N1635107370&quot;}*auto_galley_ai_*1750579648402_18.148_58643e5dc958-slide-2"/>
</p:tagLst>
</file>

<file path=ppt/tags/tag392.xml><?xml version="1.0" encoding="utf-8"?>
<p:tagLst xmlns:p="http://schemas.openxmlformats.org/presentationml/2006/main">
  <p:tag name="KSO_WM_DIAGRAM_GROUP_CODE" val="1"/>
  <p:tag name="KSO_WM_BEAUTIFY_FLAG" val="#fgm#"/>
  <p:tag name="KSO_WM_UNIT_INDEX" val="1_3_1"/>
  <p:tag name="KSO_WM_UNIT_TYPE" val="l_h_a"/>
  <p:tag name="KSO_WM_FIGMA_FLAG" val="#fgm#"/>
  <p:tag name="KSO_WM_UNIT_PRESET_TEXT" val="项标题"/>
</p:tagLst>
</file>

<file path=ppt/tags/tag393.xml><?xml version="1.0" encoding="utf-8"?>
<p:tagLst xmlns:p="http://schemas.openxmlformats.org/presentationml/2006/main">
  <p:tag name="KSO_WM_DIAGRAM_GROUP_CODE" val="1"/>
  <p:tag name="KSO_WM_BEAUTIFY_FLAG" val="#fgm#"/>
  <p:tag name="KSO_WM_UNIT_INDEX" val="1_3_1"/>
  <p:tag name="KSO_WM_UNIT_TYPE" val="l_h_f"/>
  <p:tag name="KSO_WM_FIGMA_FLAG" val="#fgm#"/>
  <p:tag name="KSO_WM_UNIT_PRESET_TEXT" val="单击此处添加项正文"/>
</p:tagLst>
</file>

<file path=ppt/tags/tag394.xml><?xml version="1.0" encoding="utf-8"?>
<p:tagLst xmlns:p="http://schemas.openxmlformats.org/presentationml/2006/main">
  <p:tag name="$PH_EXT" val="2"/>
  <p:tag name="KSO_WM_DIAGRAM_GROUP_CODE" val="1"/>
  <p:tag name="KSO_WM_BEAUTIFY_FLAG" val="#fgm#"/>
  <p:tag name="KSO_WM_UNIT_INDEX" val="1_4_1"/>
  <p:tag name="KSO_WM_UNIT_TYPE" val="l_h_i"/>
  <p:tag name="KSO_WM_FIGMA_DECORATION_INDEX" val="17"/>
  <p:tag name="KSO_WM_FIGMA_FLAG" val="#fgm#"/>
  <p:tag name="KSO_WM_UNIT_PRESET_TEXT" val=" "/>
</p:tagLst>
</file>

<file path=ppt/tags/tag395.xml><?xml version="1.0" encoding="utf-8"?>
<p:tagLst xmlns:p="http://schemas.openxmlformats.org/presentationml/2006/main">
  <p:tag name="KSO_WM_DIAGRAM_GROUP_CODE" val="1"/>
  <p:tag name="KSO_WM_BEAUTIFY_FLAG" val="#fgm#"/>
  <p:tag name="KSO_WM_UNIT_INDEX" val="1_4_1"/>
  <p:tag name="KSO_WM_UNIT_TYPE" val="l_h_d"/>
  <p:tag name="KSO_WM_FIGMA_FLAG" val="#fgm#"/>
  <p:tag name="MH_PIC_SOURCE_TYPE" val="generate_slide_ai*{&quot;ai_type&quot;:&quot;generate_ppt&quot;,&quot;id&quot;:&quot;VCG211393441246&quot;}*auto_galley_ai_*1750579648402_18.148_58643e5dc958-slide-2"/>
</p:tagLst>
</file>

<file path=ppt/tags/tag396.xml><?xml version="1.0" encoding="utf-8"?>
<p:tagLst xmlns:p="http://schemas.openxmlformats.org/presentationml/2006/main">
  <p:tag name="KSO_WM_DIAGRAM_GROUP_CODE" val="1"/>
  <p:tag name="KSO_WM_BEAUTIFY_FLAG" val="#fgm#"/>
  <p:tag name="KSO_WM_UNIT_INDEX" val="1_4_1"/>
  <p:tag name="KSO_WM_UNIT_TYPE" val="l_h_a"/>
  <p:tag name="KSO_WM_FIGMA_FLAG" val="#fgm#"/>
  <p:tag name="KSO_WM_UNIT_PRESET_TEXT" val="项标题"/>
</p:tagLst>
</file>

<file path=ppt/tags/tag397.xml><?xml version="1.0" encoding="utf-8"?>
<p:tagLst xmlns:p="http://schemas.openxmlformats.org/presentationml/2006/main">
  <p:tag name="KSO_WM_DIAGRAM_GROUP_CODE" val="1"/>
  <p:tag name="KSO_WM_BEAUTIFY_FLAG" val="#fgm#"/>
  <p:tag name="KSO_WM_UNIT_INDEX" val="1_4_1"/>
  <p:tag name="KSO_WM_UNIT_TYPE" val="l_h_f"/>
  <p:tag name="KSO_WM_FIGMA_FLAG" val="#fgm#"/>
  <p:tag name="KSO_WM_UNIT_PRESET_TEXT" val="单击此处添加项正文"/>
</p:tagLst>
</file>

<file path=ppt/tags/tag398.xml><?xml version="1.0" encoding="utf-8"?>
<p:tagLst xmlns:p="http://schemas.openxmlformats.org/presentationml/2006/main">
  <p:tag name="KSO_WM_BEAUTIFY_FLAG" val="#wm#"/>
  <p:tag name="KSO_WM_TEMPLATE_CATEGORY" val="custom"/>
  <p:tag name="KSO_WM_TEMPLATE_INDEX" val="40490363"/>
  <p:tag name="KSO_WM_SLIDE_CONTENT_ORIENTATION" val=""/>
  <p:tag name="KSO_WM_SLIDE_HAS_MASK" val="0"/>
  <p:tag name="KSO_WM_SLIDE_ITEM_CNT" val="4"/>
  <p:tag name="KSO_WM_SLIDE_TYPE" val="text"/>
  <p:tag name="KSO_WM_TEMPLATE_SUBCATEGORY" val="29"/>
  <p:tag name="KSO_WM_TEMPLATE_FIGMA_ID" val="69796629463"/>
  <p:tag name="KSO_WM_TEMPLATE_SLIDE_ID" val="slide_17ace9d630c0772a"/>
</p:tagLst>
</file>

<file path=ppt/tags/tag399.xml><?xml version="1.0" encoding="utf-8"?>
<p:tagLst xmlns:p="http://schemas.openxmlformats.org/presentationml/2006/main">
  <p:tag name="KSO_WM_UNIT_TYPE" val="a"/>
  <p:tag name="KSO_WM_BEAUTIFY_FLAG" val="#wm#"/>
  <p:tag name="KSO_WM_FIGMA_FLAG" val="#fgm#"/>
  <p:tag name="KSO_WM_UNIT_INDEX" val="1"/>
  <p:tag name="KSO_WM_UNIT_TEXT_TYPE" val="1"/>
  <p:tag name="KSO_WM_LAYOUT_CHECK_HASH" val="a8c4bec2a5b2a15f148c35cbe0904c818d583a1f"/>
  <p:tag name="KSO_WM_NEWLAYOUT_ID" val="1264"/>
  <p:tag name="KSO_WM_UNIT_ID" val="_10*a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63"/>
  <p:tag name="KSO_WM_TEMPLATE_CATEGORY" val="custom"/>
</p:tagLst>
</file>

<file path=ppt/tags/tag4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63"/>
  <p:tag name="KSO_WM_TEMPLATE_CATEGORY" val="custom"/>
</p:tagLst>
</file>

<file path=ppt/tags/tag40.xml><?xml version="1.0" encoding="utf-8"?>
<p:tagLst xmlns:p="http://schemas.openxmlformats.org/presentationml/2006/main">
  <p:tag name="KSO_WM_UNIT_ID" val="_8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63"/>
  <p:tag name="KSO_WM_TEMPLATE_CATEGORY" val="custom"/>
</p:tagLst>
</file>

<file path=ppt/tags/tag400.xml><?xml version="1.0" encoding="utf-8"?>
<p:tagLst xmlns:p="http://schemas.openxmlformats.org/presentationml/2006/main">
  <p:tag name="KSO_WM_UNIT_TYPE" val="e"/>
  <p:tag name="KSO_WM_BEAUTIFY_FLAG" val="#wm#"/>
  <p:tag name="KSO_WM_FIGMA_FLAG" val="#fgm#"/>
  <p:tag name="KSO_WM_UNIT_INDEX" val="1"/>
  <p:tag name="KSO_WM_UNIT_ID" val="_10*e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63"/>
  <p:tag name="KSO_WM_TEMPLATE_CATEGORY" val="custom"/>
</p:tagLst>
</file>

<file path=ppt/tags/tag401.xml><?xml version="1.0" encoding="utf-8"?>
<p:tagLst xmlns:p="http://schemas.openxmlformats.org/presentationml/2006/main">
  <p:tag name="KSO_WM_BEAUTIFY_FLAG" val="#wm#"/>
  <p:tag name="KSO_WM_TEMPLATE_CATEGORY" val="custom"/>
  <p:tag name="KSO_WM_TEMPLATE_INDEX" val="40490363"/>
  <p:tag name="KSO_WM_SLIDE_HAS_MASK" val="0"/>
  <p:tag name="KSO_WM_SLIDE_ID" val="custom40490363_7"/>
  <p:tag name="KSO_WM_SLIDE_INDEX" val="3"/>
  <p:tag name="KSO_WM_SLIDE_ITEM_CNT" val="0"/>
  <p:tag name="KSO_WM_SLIDE_LAYOUT" val="a_e"/>
  <p:tag name="KSO_WM_SLIDE_LAYOUT_CNT" val="1_1"/>
  <p:tag name="KSO_WM_SLIDE_TYPE" val="sectionTitle"/>
  <p:tag name="KSO_WM_TAG_VERSION" val="3.0"/>
  <p:tag name="KSO_WM_TEMPLATE_MASTER_TYPE" val="0"/>
  <p:tag name="KSO_WM_TEMPLATE_SLIDE_ID" val="slide_d635315789958f2d"/>
  <p:tag name="KSO_WM_TEMPLATE_SUBCATEGORY" val="29"/>
</p:tagLst>
</file>

<file path=ppt/tags/tag402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f2529050f95b0bfe6a7fe99f9608424d20c2cb6b"/>
  <p:tag name="KSO_WM_NEWLAYOUT_GROUP_ID" val="layout_51"/>
  <p:tag name="KSO_WM_NEWLAYOUT_ID" val="slide_f9461af9876b7fa3"/>
  <p:tag name="KSO_WM_UNIT_PRESET_TEXT" val="单击此处添加标题"/>
</p:tagLst>
</file>

<file path=ppt/tags/tag403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  <p:tag name="MH_PIC_SOURCE_TYPE" val="generate_slide_ai*{&quot;ai_type&quot;:&quot;generate_ppt&quot;,&quot;id&quot;:&quot;http://zh-ai-group.ks3-cn-beijing-internal.ksyun.com/image_generate/image_process/production/202506/c3b6bdd7-7428-4642-b479-0d501eb80340.jpg?Expires=1782115652&amp;AWSAccessKeyId=AKLT9NSy7kh8TIS1UzNqLRY2&amp;Signature=g6JB1gB4AoN3hHvfakcBC7MAyaU%3D&quot;}*auto_qingqiu_ai_*1750579648402_18.148_58643e5dc958-slide-4"/>
</p:tagLst>
</file>

<file path=ppt/tags/tag404.xml><?xml version="1.0" encoding="utf-8"?>
<p:tagLst xmlns:p="http://schemas.openxmlformats.org/presentationml/2006/main">
  <p:tag name="KSO_WM_DIAGRAM_GROUP_CODE" val="1"/>
  <p:tag name="KSO_WM_BEAUTIFY_FLAG" val="#fgm#"/>
  <p:tag name="KSO_WM_UNIT_INDEX" val="1_1_1"/>
  <p:tag name="KSO_WM_UNIT_TYPE" val="l_h_a"/>
  <p:tag name="KSO_WM_FIGMA_FLAG" val="#fgm#"/>
  <p:tag name="KSO_WM_UNIT_PRESET_TEXT" val="项标题"/>
</p:tagLst>
</file>

<file path=ppt/tags/tag405.xml><?xml version="1.0" encoding="utf-8"?>
<p:tagLst xmlns:p="http://schemas.openxmlformats.org/presentationml/2006/main">
  <p:tag name="KSO_WM_DIAGRAM_GROUP_CODE" val="1"/>
  <p:tag name="KSO_WM_BEAUTIFY_FLAG" val="#fgm#"/>
  <p:tag name="KSO_WM_UNIT_INDEX" val="1_1_1"/>
  <p:tag name="KSO_WM_UNIT_TYPE" val="l_h_f"/>
  <p:tag name="KSO_WM_FIGMA_FLAG" val="#fgm#"/>
  <p:tag name="KSO_WM_UNIT_PRESET_TEXT" val="单击此处添加项正文"/>
</p:tagLst>
</file>

<file path=ppt/tags/tag406.xml><?xml version="1.0" encoding="utf-8"?>
<p:tagLst xmlns:p="http://schemas.openxmlformats.org/presentationml/2006/main">
  <p:tag name="KSO_WM_DIAGRAM_GROUP_CODE" val="1"/>
  <p:tag name="KSO_WM_BEAUTIFY_FLAG" val="#fgm#"/>
  <p:tag name="KSO_WM_UNIT_INDEX" val="1_2_1"/>
  <p:tag name="KSO_WM_UNIT_TYPE" val="l_h_a"/>
  <p:tag name="KSO_WM_FIGMA_FLAG" val="#fgm#"/>
  <p:tag name="KSO_WM_UNIT_PRESET_TEXT" val="项标题"/>
</p:tagLst>
</file>

<file path=ppt/tags/tag407.xml><?xml version="1.0" encoding="utf-8"?>
<p:tagLst xmlns:p="http://schemas.openxmlformats.org/presentationml/2006/main">
  <p:tag name="KSO_WM_DIAGRAM_GROUP_CODE" val="1"/>
  <p:tag name="KSO_WM_BEAUTIFY_FLAG" val="#fgm#"/>
  <p:tag name="KSO_WM_UNIT_INDEX" val="1_2_1"/>
  <p:tag name="KSO_WM_UNIT_TYPE" val="l_h_f"/>
  <p:tag name="KSO_WM_FIGMA_FLAG" val="#fgm#"/>
  <p:tag name="KSO_WM_UNIT_PRESET_TEXT" val="单击此处添加项正文"/>
</p:tagLst>
</file>

<file path=ppt/tags/tag408.xml><?xml version="1.0" encoding="utf-8"?>
<p:tagLst xmlns:p="http://schemas.openxmlformats.org/presentationml/2006/main">
  <p:tag name="KSO_WM_DIAGRAM_GROUP_CODE" val="1"/>
  <p:tag name="KSO_WM_BEAUTIFY_FLAG" val="#fgm#"/>
  <p:tag name="KSO_WM_UNIT_INDEX" val="1_3_1"/>
  <p:tag name="KSO_WM_UNIT_TYPE" val="l_h_a"/>
  <p:tag name="KSO_WM_FIGMA_FLAG" val="#fgm#"/>
  <p:tag name="KSO_WM_UNIT_PRESET_TEXT" val="项标题"/>
</p:tagLst>
</file>

<file path=ppt/tags/tag409.xml><?xml version="1.0" encoding="utf-8"?>
<p:tagLst xmlns:p="http://schemas.openxmlformats.org/presentationml/2006/main">
  <p:tag name="KSO_WM_DIAGRAM_GROUP_CODE" val="1"/>
  <p:tag name="KSO_WM_BEAUTIFY_FLAG" val="#fgm#"/>
  <p:tag name="KSO_WM_UNIT_INDEX" val="1_3_1"/>
  <p:tag name="KSO_WM_UNIT_TYPE" val="l_h_f"/>
  <p:tag name="KSO_WM_FIGMA_FLAG" val="#fgm#"/>
  <p:tag name="KSO_WM_UNIT_PRESET_TEXT" val="单击此处添加项正文"/>
</p:tagLst>
</file>

<file path=ppt/tags/tag41.xml><?xml version="1.0" encoding="utf-8"?>
<p:tagLst xmlns:p="http://schemas.openxmlformats.org/presentationml/2006/main">
  <p:tag name="KSO_WM_UNIT_ID" val="_8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63"/>
  <p:tag name="KSO_WM_TEMPLATE_CATEGORY" val="custom"/>
</p:tagLst>
</file>

<file path=ppt/tags/tag410.xml><?xml version="1.0" encoding="utf-8"?>
<p:tagLst xmlns:p="http://schemas.openxmlformats.org/presentationml/2006/main">
  <p:tag name="KSO_WM_DIAGRAM_GROUP_CODE" val="1"/>
  <p:tag name="KSO_WM_BEAUTIFY_FLAG" val="#fgm#"/>
  <p:tag name="KSO_WM_UNIT_INDEX" val="1_4_1"/>
  <p:tag name="KSO_WM_UNIT_TYPE" val="l_h_a"/>
  <p:tag name="KSO_WM_FIGMA_FLAG" val="#fgm#"/>
  <p:tag name="KSO_WM_UNIT_PRESET_TEXT" val="项标题"/>
</p:tagLst>
</file>

<file path=ppt/tags/tag411.xml><?xml version="1.0" encoding="utf-8"?>
<p:tagLst xmlns:p="http://schemas.openxmlformats.org/presentationml/2006/main">
  <p:tag name="KSO_WM_DIAGRAM_GROUP_CODE" val="1"/>
  <p:tag name="KSO_WM_BEAUTIFY_FLAG" val="#fgm#"/>
  <p:tag name="KSO_WM_UNIT_INDEX" val="1_4_1"/>
  <p:tag name="KSO_WM_UNIT_TYPE" val="l_h_f"/>
  <p:tag name="KSO_WM_FIGMA_FLAG" val="#fgm#"/>
  <p:tag name="KSO_WM_UNIT_PRESET_TEXT" val="单击此处添加项正文"/>
</p:tagLst>
</file>

<file path=ppt/tags/tag412.xml><?xml version="1.0" encoding="utf-8"?>
<p:tagLst xmlns:p="http://schemas.openxmlformats.org/presentationml/2006/main">
  <p:tag name="KSO_WM_BEAUTIFY_FLAG" val="#wm#"/>
  <p:tag name="KSO_WM_TEMPLATE_CATEGORY" val="custom"/>
  <p:tag name="KSO_WM_TEMPLATE_INDEX" val="40490363"/>
  <p:tag name="KSO_WM_SLIDE_CONTENT_ORIENTATION" val=""/>
  <p:tag name="KSO_WM_SLIDE_HAS_MASK" val="0"/>
  <p:tag name="KSO_WM_SLIDE_ITEM_CNT" val="4"/>
  <p:tag name="KSO_WM_SLIDE_TYPE" val="text"/>
  <p:tag name="KSO_WM_TEMPLATE_SUBCATEGORY" val="29"/>
  <p:tag name="KSO_WM_TEMPLATE_FIGMA_ID" val="69796629463"/>
  <p:tag name="KSO_WM_TEMPLATE_SLIDE_ID" val="slide_f9461af9876b7fa3"/>
</p:tagLst>
</file>

<file path=ppt/tags/tag413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687007529e186a2499514992ea518c56a4015a93"/>
  <p:tag name="KSO_WM_NEWLAYOUT_GROUP_ID" val="layout_42"/>
  <p:tag name="KSO_WM_NEWLAYOUT_ID" val="slide_172fb91d41df846e"/>
  <p:tag name="KSO_WM_UNIT_PRESET_TEXT" val="单击此处添加标题"/>
</p:tagLst>
</file>

<file path=ppt/tags/tag414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  <p:tag name="MH_PIC_SOURCE_TYPE" val="generate_slide_ai*{&quot;ai_type&quot;:&quot;generate_ppt&quot;,&quot;id&quot;:&quot;http://zh-ai-group.ks3-cn-beijing-internal.ksyun.com/image_generate/image_process/production/202506/7ffd3d7b-e1a0-46b1-93a1-79f16424e892.jpg?Expires=1782115654&amp;AWSAccessKeyId=AKLT9NSy7kh8TIS1UzNqLRY2&amp;Signature=aEmFM17hYX2vfky2psVuQb9ydYM%3D&quot;}*auto_qingqiu_ai_*1750579648402_18.148_58643e5dc958-slide-5"/>
</p:tagLst>
</file>

<file path=ppt/tags/tag415.xml><?xml version="1.0" encoding="utf-8"?>
<p:tagLst xmlns:p="http://schemas.openxmlformats.org/presentationml/2006/main">
  <p:tag name="$PH_EXT" val="2"/>
  <p:tag name="KSO_WM_DIAGRAM_GROUP_CODE" val="1"/>
  <p:tag name="KSO_WM_BEAUTIFY_FLAG" val="#fgm#"/>
  <p:tag name="KSO_WM_UNIT_INDEX" val="1_1_1"/>
  <p:tag name="KSO_WM_UNIT_TYPE" val="l_h_i"/>
  <p:tag name="KSO_WM_FIGMA_DECORATION_INDEX" val="19"/>
  <p:tag name="KSO_WM_FIGMA_FLAG" val="#fgm#"/>
  <p:tag name="KSO_WM_UNIT_PRESET_TEXT" val=" "/>
</p:tagLst>
</file>

<file path=ppt/tags/tag416.xml><?xml version="1.0" encoding="utf-8"?>
<p:tagLst xmlns:p="http://schemas.openxmlformats.org/presentationml/2006/main">
  <p:tag name="KSO_WM_DIAGRAM_GROUP_CODE" val="1"/>
  <p:tag name="KSO_WM_BEAUTIFY_FLAG" val="#fgm#"/>
  <p:tag name="KSO_WM_UNIT_INDEX" val="1_1_1"/>
  <p:tag name="KSO_WM_UNIT_TYPE" val="l_h_a"/>
  <p:tag name="KSO_WM_FIGMA_FLAG" val="#fgm#"/>
  <p:tag name="KSO_WM_UNIT_PRESET_TEXT" val="单击此处添加项标题"/>
</p:tagLst>
</file>

<file path=ppt/tags/tag417.xml><?xml version="1.0" encoding="utf-8"?>
<p:tagLst xmlns:p="http://schemas.openxmlformats.org/presentationml/2006/main">
  <p:tag name="KSO_WM_DIAGRAM_GROUP_CODE" val="1"/>
  <p:tag name="KSO_WM_BEAUTIFY_FLAG" val="#fgm#"/>
  <p:tag name="KSO_WM_UNIT_INDEX" val="1_1_1"/>
  <p:tag name="KSO_WM_UNIT_TYPE" val="l_h_f"/>
  <p:tag name="KSO_WM_FIGMA_FLAG" val="#fgm#"/>
  <p:tag name="KSO_WM_UNIT_PRESET_TEXT" val="单击此处添加项正文"/>
</p:tagLst>
</file>

<file path=ppt/tags/tag418.xml><?xml version="1.0" encoding="utf-8"?>
<p:tagLst xmlns:p="http://schemas.openxmlformats.org/presentationml/2006/main">
  <p:tag name="$PH_EXT" val="2"/>
  <p:tag name="KSO_WM_DIAGRAM_GROUP_CODE" val="1"/>
  <p:tag name="KSO_WM_BEAUTIFY_FLAG" val="#fgm#"/>
  <p:tag name="KSO_WM_UNIT_INDEX" val="1_2_1"/>
  <p:tag name="KSO_WM_UNIT_TYPE" val="l_h_i"/>
  <p:tag name="KSO_WM_FIGMA_DECORATION_INDEX" val="19"/>
  <p:tag name="KSO_WM_FIGMA_FLAG" val="#fgm#"/>
  <p:tag name="KSO_WM_UNIT_PRESET_TEXT" val=" "/>
</p:tagLst>
</file>

<file path=ppt/tags/tag419.xml><?xml version="1.0" encoding="utf-8"?>
<p:tagLst xmlns:p="http://schemas.openxmlformats.org/presentationml/2006/main">
  <p:tag name="KSO_WM_DIAGRAM_GROUP_CODE" val="1"/>
  <p:tag name="KSO_WM_BEAUTIFY_FLAG" val="#fgm#"/>
  <p:tag name="KSO_WM_UNIT_INDEX" val="1_2_1"/>
  <p:tag name="KSO_WM_UNIT_TYPE" val="l_h_a"/>
  <p:tag name="KSO_WM_FIGMA_FLAG" val="#fgm#"/>
  <p:tag name="KSO_WM_UNIT_PRESET_TEXT" val="单击此处添加项标题"/>
</p:tagLst>
</file>

<file path=ppt/tags/tag42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8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TEMPLATE_INDEX" val="40490363"/>
  <p:tag name="KSO_WM_TEMPLATE_CATEGORY" val="custom"/>
</p:tagLst>
</file>

<file path=ppt/tags/tag420.xml><?xml version="1.0" encoding="utf-8"?>
<p:tagLst xmlns:p="http://schemas.openxmlformats.org/presentationml/2006/main">
  <p:tag name="KSO_WM_DIAGRAM_GROUP_CODE" val="1"/>
  <p:tag name="KSO_WM_BEAUTIFY_FLAG" val="#fgm#"/>
  <p:tag name="KSO_WM_UNIT_INDEX" val="1_2_1"/>
  <p:tag name="KSO_WM_UNIT_TYPE" val="l_h_f"/>
  <p:tag name="KSO_WM_FIGMA_FLAG" val="#fgm#"/>
  <p:tag name="KSO_WM_UNIT_PRESET_TEXT" val="单击此处添加项正文"/>
</p:tagLst>
</file>

<file path=ppt/tags/tag421.xml><?xml version="1.0" encoding="utf-8"?>
<p:tagLst xmlns:p="http://schemas.openxmlformats.org/presentationml/2006/main">
  <p:tag name="KSO_WM_BEAUTIFY_FLAG" val="#wm#"/>
  <p:tag name="KSO_WM_TEMPLATE_CATEGORY" val="custom"/>
  <p:tag name="KSO_WM_TEMPLATE_INDEX" val="40490363"/>
  <p:tag name="KSO_WM_SLIDE_CONTENT_ORIENTATION" val=""/>
  <p:tag name="KSO_WM_SLIDE_HAS_MASK" val="0"/>
  <p:tag name="KSO_WM_SLIDE_ITEM_CNT" val="2"/>
  <p:tag name="KSO_WM_SLIDE_TYPE" val="text"/>
  <p:tag name="KSO_WM_TEMPLATE_SUBCATEGORY" val="29"/>
  <p:tag name="KSO_WM_TEMPLATE_FIGMA_ID" val="69796629463"/>
  <p:tag name="KSO_WM_TEMPLATE_SLIDE_ID" val="slide_172fb91d41df846e"/>
</p:tagLst>
</file>

<file path=ppt/tags/tag422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6bd6f1169b0444209174476b935d4b7b9990e8d4"/>
  <p:tag name="KSO_WM_NEWLAYOUT_GROUP_ID" val="layout_62"/>
  <p:tag name="KSO_WM_NEWLAYOUT_ID" val="slide_52fe5cf5ee59daf9"/>
  <p:tag name="KSO_WM_UNIT_PRESET_TEXT" val="单击此处添加标题"/>
</p:tagLst>
</file>

<file path=ppt/tags/tag423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  <p:tag name="MH_PIC_SOURCE_TYPE" val="generate_slide_ai*{&quot;ai_type&quot;:&quot;generate_ppt&quot;,&quot;id&quot;:&quot;http://zh-ai-group.ks3-cn-beijing-internal.ksyun.com/image_generate/image_process/production/202506/c4909f91-a75b-459f-ac8c-f500f5f71cfe.jpg?Expires=1782115654&amp;AWSAccessKeyId=AKLT9NSy7kh8TIS1UzNqLRY2&amp;Signature=hOXy%2F633q%2BEMED3ERq9NH4Wj47w%3D&quot;}*auto_qingqiu_ai_*1750579648402_18.148_58643e5dc958-slide-6"/>
</p:tagLst>
</file>

<file path=ppt/tags/tag424.xml><?xml version="1.0" encoding="utf-8"?>
<p:tagLst xmlns:p="http://schemas.openxmlformats.org/presentationml/2006/main">
  <p:tag name="$PH_EXT" val="2"/>
  <p:tag name="KSO_WM_DIAGRAM_GROUP_CODE" val="1"/>
  <p:tag name="KSO_WM_BEAUTIFY_FLAG" val="#fgm#"/>
  <p:tag name="KSO_WM_UNIT_INDEX" val="1_1_1"/>
  <p:tag name="KSO_WM_UNIT_TYPE" val="l_h_i"/>
  <p:tag name="KSO_WM_FIGMA_DECORATION_INDEX" val="19"/>
  <p:tag name="KSO_WM_FIGMA_FLAG" val="#fgm#"/>
  <p:tag name="KSO_WM_UNIT_PRESET_TEXT" val=" "/>
</p:tagLst>
</file>

<file path=ppt/tags/tag425.xml><?xml version="1.0" encoding="utf-8"?>
<p:tagLst xmlns:p="http://schemas.openxmlformats.org/presentationml/2006/main">
  <p:tag name="KSO_WM_DIAGRAM_GROUP_CODE" val="1"/>
  <p:tag name="KSO_WM_BEAUTIFY_FLAG" val="#fgm#"/>
  <p:tag name="KSO_WM_UNIT_INDEX" val="1_1_1"/>
  <p:tag name="KSO_WM_UNIT_TYPE" val="l_h_a"/>
  <p:tag name="KSO_WM_FIGMA_FLAG" val="#fgm#"/>
  <p:tag name="KSO_WM_UNIT_PRESET_TEXT" val="单击添加项标题"/>
</p:tagLst>
</file>

<file path=ppt/tags/tag426.xml><?xml version="1.0" encoding="utf-8"?>
<p:tagLst xmlns:p="http://schemas.openxmlformats.org/presentationml/2006/main">
  <p:tag name="KSO_WM_DIAGRAM_GROUP_CODE" val="1"/>
  <p:tag name="KSO_WM_BEAUTIFY_FLAG" val="#fgm#"/>
  <p:tag name="KSO_WM_UNIT_INDEX" val="1_1_1"/>
  <p:tag name="KSO_WM_UNIT_TYPE" val="l_h_f"/>
  <p:tag name="KSO_WM_FIGMA_FLAG" val="#fgm#"/>
  <p:tag name="KSO_WM_UNIT_PRESET_TEXT" val="单击此处添加项正文"/>
</p:tagLst>
</file>

<file path=ppt/tags/tag427.xml><?xml version="1.0" encoding="utf-8"?>
<p:tagLst xmlns:p="http://schemas.openxmlformats.org/presentationml/2006/main">
  <p:tag name="$PH_EXT" val="2"/>
  <p:tag name="KSO_WM_DIAGRAM_GROUP_CODE" val="1"/>
  <p:tag name="KSO_WM_BEAUTIFY_FLAG" val="#fgm#"/>
  <p:tag name="KSO_WM_UNIT_INDEX" val="1_2_1"/>
  <p:tag name="KSO_WM_UNIT_TYPE" val="l_h_i"/>
  <p:tag name="KSO_WM_FIGMA_DECORATION_INDEX" val="19"/>
  <p:tag name="KSO_WM_FIGMA_FLAG" val="#fgm#"/>
  <p:tag name="KSO_WM_UNIT_PRESET_TEXT" val=" "/>
</p:tagLst>
</file>

<file path=ppt/tags/tag428.xml><?xml version="1.0" encoding="utf-8"?>
<p:tagLst xmlns:p="http://schemas.openxmlformats.org/presentationml/2006/main">
  <p:tag name="KSO_WM_DIAGRAM_GROUP_CODE" val="1"/>
  <p:tag name="KSO_WM_BEAUTIFY_FLAG" val="#fgm#"/>
  <p:tag name="KSO_WM_UNIT_INDEX" val="1_2_1"/>
  <p:tag name="KSO_WM_UNIT_TYPE" val="l_h_a"/>
  <p:tag name="KSO_WM_FIGMA_FLAG" val="#fgm#"/>
  <p:tag name="KSO_WM_UNIT_PRESET_TEXT" val="单击添加项标题"/>
</p:tagLst>
</file>

<file path=ppt/tags/tag429.xml><?xml version="1.0" encoding="utf-8"?>
<p:tagLst xmlns:p="http://schemas.openxmlformats.org/presentationml/2006/main">
  <p:tag name="KSO_WM_DIAGRAM_GROUP_CODE" val="1"/>
  <p:tag name="KSO_WM_BEAUTIFY_FLAG" val="#fgm#"/>
  <p:tag name="KSO_WM_UNIT_INDEX" val="1_2_1"/>
  <p:tag name="KSO_WM_UNIT_TYPE" val="l_h_f"/>
  <p:tag name="KSO_WM_FIGMA_FLAG" val="#fgm#"/>
  <p:tag name="KSO_WM_UNIT_PRESET_TEXT" val="单击此处添加项正文"/>
</p:tagLst>
</file>

<file path=ppt/tags/tag43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9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63"/>
  <p:tag name="KSO_WM_TEMPLATE_CATEGORY" val="custom"/>
</p:tagLst>
</file>

<file path=ppt/tags/tag430.xml><?xml version="1.0" encoding="utf-8"?>
<p:tagLst xmlns:p="http://schemas.openxmlformats.org/presentationml/2006/main">
  <p:tag name="KSO_WM_BEAUTIFY_FLAG" val="#wm#"/>
  <p:tag name="KSO_WM_TEMPLATE_CATEGORY" val="custom"/>
  <p:tag name="KSO_WM_TEMPLATE_INDEX" val="40490363"/>
  <p:tag name="KSO_WM_SLIDE_CONTENT_ORIENTATION" val=""/>
  <p:tag name="KSO_WM_SLIDE_HAS_MASK" val="0"/>
  <p:tag name="KSO_WM_SLIDE_ITEM_CNT" val="2"/>
  <p:tag name="KSO_WM_SLIDE_TYPE" val="text"/>
  <p:tag name="KSO_WM_TEMPLATE_SUBCATEGORY" val="29"/>
  <p:tag name="KSO_WM_TEMPLATE_FIGMA_ID" val="69796629463"/>
  <p:tag name="KSO_WM_TEMPLATE_SLIDE_ID" val="slide_52fe5cf5ee59daf9"/>
</p:tagLst>
</file>

<file path=ppt/tags/tag431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52e30cd87be5296401f4c56b484edb93bd0e67cb"/>
  <p:tag name="KSO_WM_NEWLAYOUT_GROUP_ID" val="layout_2"/>
  <p:tag name="KSO_WM_NEWLAYOUT_ID" val="slide_b1cc77b2a84ed970"/>
  <p:tag name="KSO_WM_UNIT_PRESET_TEXT" val="单击此处添加标题"/>
</p:tagLst>
</file>

<file path=ppt/tags/tag432.xml><?xml version="1.0" encoding="utf-8"?>
<p:tagLst xmlns:p="http://schemas.openxmlformats.org/presentationml/2006/main">
  <p:tag name="$PH_EXT" val="2"/>
  <p:tag name="KSO_WM_DIAGRAM_GROUP_CODE" val="1"/>
  <p:tag name="KSO_WM_BEAUTIFY_FLAG" val="#fgm#"/>
  <p:tag name="KSO_WM_UNIT_INDEX" val="1_1_1"/>
  <p:tag name="KSO_WM_UNIT_TYPE" val="l_h_i"/>
  <p:tag name="KSO_WM_FIGMA_DECORATION_INDEX" val="18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PRESET_TEXT" val=" "/>
</p:tagLst>
</file>

<file path=ppt/tags/tag433.xml><?xml version="1.0" encoding="utf-8"?>
<p:tagLst xmlns:p="http://schemas.openxmlformats.org/presentationml/2006/main">
  <p:tag name="KSO_WM_DIAGRAM_GROUP_CODE" val="1"/>
  <p:tag name="KSO_WM_BEAUTIFY_FLAG" val="#fgm#"/>
  <p:tag name="KSO_WM_UNIT_INDEX" val="1_1_1"/>
  <p:tag name="KSO_WM_UNIT_TYPE" val="l_h_d"/>
  <p:tag name="KSO_WM_FIGMA_FLAG" val="#fgm#"/>
  <p:tag name="MH_PIC_SOURCE_TYPE" val="generate_slide_ai*{&quot;ai_type&quot;:&quot;generate_ppt&quot;,&quot;id&quot;:&quot;http://zh-ai-group.ks3-cn-beijing-internal.ksyun.com/image_generate/image_process/production/202506/70d24d67-39d5-4263-b8fa-5b2a048b2af7.jpg?Expires=1782115653&amp;AWSAccessKeyId=AKLT9NSy7kh8TIS1UzNqLRY2&amp;Signature=jObOaHMpTjHCUC0TPxJjfZ%2F6auc%3D&quot;}*auto_qingqiu_ai_*1750579648402_18.148_58643e5dc958-slide-7"/>
</p:tagLst>
</file>

<file path=ppt/tags/tag434.xml><?xml version="1.0" encoding="utf-8"?>
<p:tagLst xmlns:p="http://schemas.openxmlformats.org/presentationml/2006/main">
  <p:tag name="KSO_WM_DIAGRAM_GROUP_CODE" val="1"/>
  <p:tag name="KSO_WM_BEAUTIFY_FLAG" val="#fgm#"/>
  <p:tag name="KSO_WM_UNIT_INDEX" val="1_1_1"/>
  <p:tag name="KSO_WM_UNIT_TYPE" val="l_h_a"/>
  <p:tag name="KSO_WM_FIGMA_FLAG" val="#fgm#"/>
  <p:tag name="KSO_WM_UNIT_PRESET_TEXT" val="单击此处添加项标题"/>
</p:tagLst>
</file>

<file path=ppt/tags/tag435.xml><?xml version="1.0" encoding="utf-8"?>
<p:tagLst xmlns:p="http://schemas.openxmlformats.org/presentationml/2006/main">
  <p:tag name="KSO_WM_DIAGRAM_GROUP_CODE" val="1"/>
  <p:tag name="KSO_WM_BEAUTIFY_FLAG" val="#fgm#"/>
  <p:tag name="KSO_WM_UNIT_INDEX" val="1_1_1"/>
  <p:tag name="KSO_WM_UNIT_TYPE" val="l_h_f"/>
  <p:tag name="KSO_WM_FIGMA_FLAG" val="#fgm#"/>
  <p:tag name="KSO_WM_UNIT_PRESET_TEXT" val="单击此处添加项正文"/>
</p:tagLst>
</file>

<file path=ppt/tags/tag436.xml><?xml version="1.0" encoding="utf-8"?>
<p:tagLst xmlns:p="http://schemas.openxmlformats.org/presentationml/2006/main">
  <p:tag name="$PH_EXT" val="2"/>
  <p:tag name="KSO_WM_DIAGRAM_GROUP_CODE" val="1"/>
  <p:tag name="KSO_WM_BEAUTIFY_FLAG" val="#fgm#"/>
  <p:tag name="KSO_WM_UNIT_INDEX" val="1_2_1"/>
  <p:tag name="KSO_WM_UNIT_TYPE" val="l_h_i"/>
  <p:tag name="KSO_WM_FIGMA_DECORATION_INDEX" val="17"/>
  <p:tag name="KSO_WM_FIGMA_FLAG" val="#fgm#"/>
  <p:tag name="KSO_WM_UNIT_PRESET_TEXT" val=" "/>
</p:tagLst>
</file>

<file path=ppt/tags/tag437.xml><?xml version="1.0" encoding="utf-8"?>
<p:tagLst xmlns:p="http://schemas.openxmlformats.org/presentationml/2006/main">
  <p:tag name="KSO_WM_DIAGRAM_GROUP_CODE" val="1"/>
  <p:tag name="KSO_WM_BEAUTIFY_FLAG" val="#fgm#"/>
  <p:tag name="KSO_WM_UNIT_INDEX" val="1_2_1"/>
  <p:tag name="KSO_WM_UNIT_TYPE" val="l_h_d"/>
  <p:tag name="KSO_WM_FIGMA_FLAG" val="#fgm#"/>
  <p:tag name="MH_PIC_SOURCE_TYPE" val="generate_slide_ai*{&quot;ai_type&quot;:&quot;generate_ppt&quot;,&quot;id&quot;:&quot;http://zh-ai-group.ks3-cn-beijing-internal.ksyun.com/image_generate/image_process/production/202506/aed34405-b5f0-4e31-8642-f87a40faffa6.jpg?Expires=1782115653&amp;AWSAccessKeyId=AKLT9NSy7kh8TIS1UzNqLRY2&amp;Signature=z5pxD19IT%2BCwxYbG1IhFlPZHkHQ%3D&quot;}*auto_qingqiu_ai_*1750579648402_18.148_58643e5dc958-slide-7"/>
</p:tagLst>
</file>

<file path=ppt/tags/tag438.xml><?xml version="1.0" encoding="utf-8"?>
<p:tagLst xmlns:p="http://schemas.openxmlformats.org/presentationml/2006/main">
  <p:tag name="KSO_WM_DIAGRAM_GROUP_CODE" val="1"/>
  <p:tag name="KSO_WM_BEAUTIFY_FLAG" val="#fgm#"/>
  <p:tag name="KSO_WM_UNIT_INDEX" val="1_2_1"/>
  <p:tag name="KSO_WM_UNIT_TYPE" val="l_h_a"/>
  <p:tag name="KSO_WM_FIGMA_FLAG" val="#fgm#"/>
  <p:tag name="KSO_WM_UNIT_PRESET_TEXT" val="单击此处添加项标题"/>
</p:tagLst>
</file>

<file path=ppt/tags/tag439.xml><?xml version="1.0" encoding="utf-8"?>
<p:tagLst xmlns:p="http://schemas.openxmlformats.org/presentationml/2006/main">
  <p:tag name="KSO_WM_DIAGRAM_GROUP_CODE" val="1"/>
  <p:tag name="KSO_WM_BEAUTIFY_FLAG" val="#fgm#"/>
  <p:tag name="KSO_WM_UNIT_INDEX" val="1_2_1"/>
  <p:tag name="KSO_WM_UNIT_TYPE" val="l_h_f"/>
  <p:tag name="KSO_WM_FIGMA_FLAG" val="#fgm#"/>
  <p:tag name="KSO_WM_UNIT_PRESET_TEXT" val="单击此处添加项正文"/>
</p:tagLst>
</file>

<file path=ppt/tags/tag44.xml><?xml version="1.0" encoding="utf-8"?>
<p:tagLst xmlns:p="http://schemas.openxmlformats.org/presentationml/2006/main">
  <p:tag name="KSO_WM_UNIT_TYPE" val="i"/>
  <p:tag name="KSO_WM_UNIT_INDEX" val="6"/>
  <p:tag name="KSO_WM_BEAUTIFY_FLAG" val="#wm#"/>
  <p:tag name="KSO_WM_TAG_VERSION" val="3.0"/>
  <p:tag name="KSO_WM_UNIT_ID" val="_9*i*6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63"/>
  <p:tag name="KSO_WM_TEMPLATE_CATEGORY" val="custom"/>
</p:tagLst>
</file>

<file path=ppt/tags/tag440.xml><?xml version="1.0" encoding="utf-8"?>
<p:tagLst xmlns:p="http://schemas.openxmlformats.org/presentationml/2006/main">
  <p:tag name="KSO_WM_BEAUTIFY_FLAG" val="#wm#"/>
  <p:tag name="KSO_WM_TEMPLATE_CATEGORY" val="custom"/>
  <p:tag name="KSO_WM_TEMPLATE_INDEX" val="40490363"/>
  <p:tag name="KSO_WM_SLIDE_CONTENT_ORIENTATION" val=""/>
  <p:tag name="KSO_WM_SLIDE_HAS_MASK" val="0"/>
  <p:tag name="KSO_WM_SLIDE_ITEM_CNT" val="2"/>
  <p:tag name="KSO_WM_SLIDE_TYPE" val="text"/>
  <p:tag name="KSO_WM_TEMPLATE_SUBCATEGORY" val="29"/>
  <p:tag name="KSO_WM_TEMPLATE_FIGMA_ID" val="69796629463"/>
  <p:tag name="KSO_WM_TEMPLATE_SLIDE_ID" val="slide_b1cc77b2a84ed970"/>
</p:tagLst>
</file>

<file path=ppt/tags/tag441.xml><?xml version="1.0" encoding="utf-8"?>
<p:tagLst xmlns:p="http://schemas.openxmlformats.org/presentationml/2006/main">
  <p:tag name="KSO_WM_UNIT_TYPE" val="a"/>
  <p:tag name="KSO_WM_BEAUTIFY_FLAG" val="#wm#"/>
  <p:tag name="KSO_WM_FIGMA_FLAG" val="#fgm#"/>
  <p:tag name="KSO_WM_UNIT_INDEX" val="1"/>
  <p:tag name="KSO_WM_UNIT_TEXT_TYPE" val="1"/>
  <p:tag name="KSO_WM_LAYOUT_CHECK_HASH" val="a8c4bec2a5b2a15f148c35cbe0904c818d583a1f"/>
  <p:tag name="KSO_WM_NEWLAYOUT_ID" val="1264"/>
  <p:tag name="KSO_WM_UNIT_ID" val="_10*a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63"/>
  <p:tag name="KSO_WM_TEMPLATE_CATEGORY" val="custom"/>
</p:tagLst>
</file>

<file path=ppt/tags/tag442.xml><?xml version="1.0" encoding="utf-8"?>
<p:tagLst xmlns:p="http://schemas.openxmlformats.org/presentationml/2006/main">
  <p:tag name="KSO_WM_UNIT_TYPE" val="e"/>
  <p:tag name="KSO_WM_BEAUTIFY_FLAG" val="#wm#"/>
  <p:tag name="KSO_WM_FIGMA_FLAG" val="#fgm#"/>
  <p:tag name="KSO_WM_UNIT_INDEX" val="1"/>
  <p:tag name="KSO_WM_UNIT_ID" val="_10*e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63"/>
  <p:tag name="KSO_WM_TEMPLATE_CATEGORY" val="custom"/>
</p:tagLst>
</file>

<file path=ppt/tags/tag443.xml><?xml version="1.0" encoding="utf-8"?>
<p:tagLst xmlns:p="http://schemas.openxmlformats.org/presentationml/2006/main">
  <p:tag name="KSO_WM_BEAUTIFY_FLAG" val="#wm#"/>
  <p:tag name="KSO_WM_TEMPLATE_CATEGORY" val="custom"/>
  <p:tag name="KSO_WM_TEMPLATE_INDEX" val="40490363"/>
  <p:tag name="KSO_WM_SLIDE_HAS_MASK" val="0"/>
  <p:tag name="KSO_WM_SLIDE_ID" val="custom40490363_7"/>
  <p:tag name="KSO_WM_SLIDE_INDEX" val="3"/>
  <p:tag name="KSO_WM_SLIDE_ITEM_CNT" val="0"/>
  <p:tag name="KSO_WM_SLIDE_LAYOUT" val="a_e"/>
  <p:tag name="KSO_WM_SLIDE_LAYOUT_CNT" val="1_1"/>
  <p:tag name="KSO_WM_SLIDE_TYPE" val="sectionTitle"/>
  <p:tag name="KSO_WM_TAG_VERSION" val="3.0"/>
  <p:tag name="KSO_WM_TEMPLATE_MASTER_TYPE" val="0"/>
  <p:tag name="KSO_WM_TEMPLATE_SLIDE_ID" val="slide_d635315789958f2d"/>
  <p:tag name="KSO_WM_TEMPLATE_SUBCATEGORY" val="29"/>
</p:tagLst>
</file>

<file path=ppt/tags/tag444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7ac034af85e1f7cfddfa2b8723351e2b6d63cfd1"/>
  <p:tag name="KSO_WM_NEWLAYOUT_GROUP_ID" val="layout_39"/>
  <p:tag name="KSO_WM_NEWLAYOUT_ID" val="slide_89d5a0e8dc3d2b6c"/>
  <p:tag name="KSO_WM_UNIT_PRESET_TEXT" val="单击此处添加标题"/>
</p:tagLst>
</file>

<file path=ppt/tags/tag445.xml><?xml version="1.0" encoding="utf-8"?>
<p:tagLst xmlns:p="http://schemas.openxmlformats.org/presentationml/2006/main">
  <p:tag name="$PH_EXT" val="2"/>
  <p:tag name="KSO_WM_DIAGRAM_GROUP_CODE" val="1"/>
  <p:tag name="KSO_WM_BEAUTIFY_FLAG" val="#fgm#"/>
  <p:tag name="KSO_WM_UNIT_INDEX" val="1_1_1"/>
  <p:tag name="KSO_WM_UNIT_TYPE" val="l_h_i"/>
  <p:tag name="KSO_WM_FIGMA_DECORATION_INDEX" val="18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PRESET_TEXT" val=" "/>
</p:tagLst>
</file>

<file path=ppt/tags/tag446.xml><?xml version="1.0" encoding="utf-8"?>
<p:tagLst xmlns:p="http://schemas.openxmlformats.org/presentationml/2006/main">
  <p:tag name="$PH_EXT" val="1"/>
  <p:tag name="KSO_WM_DIAGRAM_GROUP_CODE" val="1"/>
  <p:tag name="KSO_WM_BEAUTIFY_FLAG" val="#fgm#"/>
  <p:tag name="KSO_WM_UNIT_INDEX" val="1_1_1"/>
  <p:tag name="KSO_WM_UNIT_TYPE" val="l_h_x"/>
  <p:tag name="KSO_WM_FIGMA_DECORATION_INDEX" val="1"/>
  <p:tag name="KSO_WM_FIGMA_FLAG" val="#fgm#"/>
</p:tagLst>
</file>

<file path=ppt/tags/tag447.xml><?xml version="1.0" encoding="utf-8"?>
<p:tagLst xmlns:p="http://schemas.openxmlformats.org/presentationml/2006/main">
  <p:tag name="KSO_WM_DIAGRAM_GROUP_CODE" val="1"/>
  <p:tag name="KSO_WM_BEAUTIFY_FLAG" val="#fgm#"/>
  <p:tag name="KSO_WM_UNIT_INDEX" val="1_1_1"/>
  <p:tag name="KSO_WM_UNIT_TYPE" val="l_h_a"/>
  <p:tag name="KSO_WM_FIGMA_FLAG" val="#fgm#"/>
  <p:tag name="KSO_WM_UNIT_PRESET_TEXT" val="单击此处添加项标题"/>
</p:tagLst>
</file>

<file path=ppt/tags/tag448.xml><?xml version="1.0" encoding="utf-8"?>
<p:tagLst xmlns:p="http://schemas.openxmlformats.org/presentationml/2006/main">
  <p:tag name="KSO_WM_DIAGRAM_GROUP_CODE" val="1"/>
  <p:tag name="KSO_WM_BEAUTIFY_FLAG" val="#fgm#"/>
  <p:tag name="KSO_WM_UNIT_INDEX" val="1_1_1"/>
  <p:tag name="KSO_WM_UNIT_TYPE" val="l_h_f"/>
  <p:tag name="KSO_WM_FIGMA_FLAG" val="#fgm#"/>
  <p:tag name="KSO_WM_UNIT_PRESET_TEXT" val="单击此处添加项正文"/>
</p:tagLst>
</file>

<file path=ppt/tags/tag449.xml><?xml version="1.0" encoding="utf-8"?>
<p:tagLst xmlns:p="http://schemas.openxmlformats.org/presentationml/2006/main">
  <p:tag name="$PH_EXT" val="2"/>
  <p:tag name="KSO_WM_DIAGRAM_GROUP_CODE" val="1"/>
  <p:tag name="KSO_WM_BEAUTIFY_FLAG" val="#fgm#"/>
  <p:tag name="KSO_WM_UNIT_INDEX" val="1_2_1"/>
  <p:tag name="KSO_WM_UNIT_TYPE" val="l_h_i"/>
  <p:tag name="KSO_WM_FIGMA_DECORATION_INDEX" val="18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PRESET_TEXT" val=" "/>
</p:tagLst>
</file>

<file path=ppt/tags/tag45.xml><?xml version="1.0" encoding="utf-8"?>
<p:tagLst xmlns:p="http://schemas.openxmlformats.org/presentationml/2006/main">
  <p:tag name="KSO_WM_UNIT_TYPE" val="i"/>
  <p:tag name="KSO_WM_UNIT_INDEX" val="7"/>
  <p:tag name="KSO_WM_BEAUTIFY_FLAG" val="#wm#"/>
  <p:tag name="KSO_WM_TAG_VERSION" val="3.0"/>
  <p:tag name="KSO_WM_UNIT_ID" val="_9*i*7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63"/>
  <p:tag name="KSO_WM_TEMPLATE_CATEGORY" val="custom"/>
</p:tagLst>
</file>

<file path=ppt/tags/tag450.xml><?xml version="1.0" encoding="utf-8"?>
<p:tagLst xmlns:p="http://schemas.openxmlformats.org/presentationml/2006/main">
  <p:tag name="$PH_EXT" val="1"/>
  <p:tag name="KSO_WM_DIAGRAM_GROUP_CODE" val="1"/>
  <p:tag name="KSO_WM_BEAUTIFY_FLAG" val="#fgm#"/>
  <p:tag name="KSO_WM_UNIT_INDEX" val="1_2_1"/>
  <p:tag name="KSO_WM_UNIT_TYPE" val="l_h_x"/>
  <p:tag name="KSO_WM_FIGMA_DECORATION_INDEX" val="2"/>
  <p:tag name="KSO_WM_FIGMA_FLAG" val="#fgm#"/>
</p:tagLst>
</file>

<file path=ppt/tags/tag451.xml><?xml version="1.0" encoding="utf-8"?>
<p:tagLst xmlns:p="http://schemas.openxmlformats.org/presentationml/2006/main">
  <p:tag name="KSO_WM_DIAGRAM_GROUP_CODE" val="1"/>
  <p:tag name="KSO_WM_BEAUTIFY_FLAG" val="#fgm#"/>
  <p:tag name="KSO_WM_UNIT_INDEX" val="1_2_1"/>
  <p:tag name="KSO_WM_UNIT_TYPE" val="l_h_a"/>
  <p:tag name="KSO_WM_FIGMA_FLAG" val="#fgm#"/>
  <p:tag name="KSO_WM_UNIT_PRESET_TEXT" val="单击此处添加项标题"/>
</p:tagLst>
</file>

<file path=ppt/tags/tag452.xml><?xml version="1.0" encoding="utf-8"?>
<p:tagLst xmlns:p="http://schemas.openxmlformats.org/presentationml/2006/main">
  <p:tag name="KSO_WM_DIAGRAM_GROUP_CODE" val="1"/>
  <p:tag name="KSO_WM_BEAUTIFY_FLAG" val="#fgm#"/>
  <p:tag name="KSO_WM_UNIT_INDEX" val="1_2_1"/>
  <p:tag name="KSO_WM_UNIT_TYPE" val="l_h_f"/>
  <p:tag name="KSO_WM_FIGMA_FLAG" val="#fgm#"/>
  <p:tag name="KSO_WM_UNIT_PRESET_TEXT" val="单击此处添加项正文"/>
</p:tagLst>
</file>

<file path=ppt/tags/tag453.xml><?xml version="1.0" encoding="utf-8"?>
<p:tagLst xmlns:p="http://schemas.openxmlformats.org/presentationml/2006/main">
  <p:tag name="$PH_EXT" val="2"/>
  <p:tag name="KSO_WM_DIAGRAM_GROUP_CODE" val="1"/>
  <p:tag name="KSO_WM_BEAUTIFY_FLAG" val="#fgm#"/>
  <p:tag name="KSO_WM_UNIT_INDEX" val="1_3_1"/>
  <p:tag name="KSO_WM_UNIT_TYPE" val="l_h_i"/>
  <p:tag name="KSO_WM_FIGMA_DECORATION_INDEX" val="18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PRESET_TEXT" val=" "/>
</p:tagLst>
</file>

<file path=ppt/tags/tag454.xml><?xml version="1.0" encoding="utf-8"?>
<p:tagLst xmlns:p="http://schemas.openxmlformats.org/presentationml/2006/main">
  <p:tag name="$PH_EXT" val="1"/>
  <p:tag name="KSO_WM_DIAGRAM_GROUP_CODE" val="1"/>
  <p:tag name="KSO_WM_BEAUTIFY_FLAG" val="#fgm#"/>
  <p:tag name="KSO_WM_UNIT_INDEX" val="1_3_1"/>
  <p:tag name="KSO_WM_UNIT_TYPE" val="l_h_x"/>
  <p:tag name="KSO_WM_FIGMA_DECORATION_INDEX" val="3"/>
  <p:tag name="KSO_WM_FIGMA_FLAG" val="#fgm#"/>
</p:tagLst>
</file>

<file path=ppt/tags/tag455.xml><?xml version="1.0" encoding="utf-8"?>
<p:tagLst xmlns:p="http://schemas.openxmlformats.org/presentationml/2006/main">
  <p:tag name="KSO_WM_DIAGRAM_GROUP_CODE" val="1"/>
  <p:tag name="KSO_WM_BEAUTIFY_FLAG" val="#fgm#"/>
  <p:tag name="KSO_WM_UNIT_INDEX" val="1_3_1"/>
  <p:tag name="KSO_WM_UNIT_TYPE" val="l_h_a"/>
  <p:tag name="KSO_WM_FIGMA_FLAG" val="#fgm#"/>
  <p:tag name="KSO_WM_UNIT_PRESET_TEXT" val="单击此处添加项标题"/>
</p:tagLst>
</file>

<file path=ppt/tags/tag456.xml><?xml version="1.0" encoding="utf-8"?>
<p:tagLst xmlns:p="http://schemas.openxmlformats.org/presentationml/2006/main">
  <p:tag name="KSO_WM_DIAGRAM_GROUP_CODE" val="1"/>
  <p:tag name="KSO_WM_BEAUTIFY_FLAG" val="#fgm#"/>
  <p:tag name="KSO_WM_UNIT_INDEX" val="1_3_1"/>
  <p:tag name="KSO_WM_UNIT_TYPE" val="l_h_f"/>
  <p:tag name="KSO_WM_FIGMA_FLAG" val="#fgm#"/>
  <p:tag name="KSO_WM_UNIT_PRESET_TEXT" val="单击此处添加项正文"/>
</p:tagLst>
</file>

<file path=ppt/tags/tag457.xml><?xml version="1.0" encoding="utf-8"?>
<p:tagLst xmlns:p="http://schemas.openxmlformats.org/presentationml/2006/main">
  <p:tag name="$PH_EXT" val="2"/>
  <p:tag name="KSO_WM_DIAGRAM_GROUP_CODE" val="1"/>
  <p:tag name="KSO_WM_BEAUTIFY_FLAG" val="#fgm#"/>
  <p:tag name="KSO_WM_UNIT_INDEX" val="1_4_1"/>
  <p:tag name="KSO_WM_UNIT_TYPE" val="l_h_i"/>
  <p:tag name="KSO_WM_FIGMA_DECORATION_INDEX" val="18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PRESET_TEXT" val=" "/>
</p:tagLst>
</file>

<file path=ppt/tags/tag458.xml><?xml version="1.0" encoding="utf-8"?>
<p:tagLst xmlns:p="http://schemas.openxmlformats.org/presentationml/2006/main">
  <p:tag name="$PH_EXT" val="1"/>
  <p:tag name="KSO_WM_DIAGRAM_GROUP_CODE" val="1"/>
  <p:tag name="KSO_WM_BEAUTIFY_FLAG" val="#fgm#"/>
  <p:tag name="KSO_WM_UNIT_INDEX" val="1_4_1"/>
  <p:tag name="KSO_WM_UNIT_TYPE" val="l_h_x"/>
  <p:tag name="KSO_WM_FIGMA_DECORATION_INDEX" val="4"/>
  <p:tag name="KSO_WM_FIGMA_FLAG" val="#fgm#"/>
</p:tagLst>
</file>

<file path=ppt/tags/tag459.xml><?xml version="1.0" encoding="utf-8"?>
<p:tagLst xmlns:p="http://schemas.openxmlformats.org/presentationml/2006/main">
  <p:tag name="KSO_WM_DIAGRAM_GROUP_CODE" val="1"/>
  <p:tag name="KSO_WM_BEAUTIFY_FLAG" val="#fgm#"/>
  <p:tag name="KSO_WM_UNIT_INDEX" val="1_4_1"/>
  <p:tag name="KSO_WM_UNIT_TYPE" val="l_h_a"/>
  <p:tag name="KSO_WM_FIGMA_FLAG" val="#fgm#"/>
  <p:tag name="KSO_WM_UNIT_PRESET_TEXT" val="单击此处添加项标题"/>
</p:tagLst>
</file>

<file path=ppt/tags/tag46.xml><?xml version="1.0" encoding="utf-8"?>
<p:tagLst xmlns:p="http://schemas.openxmlformats.org/presentationml/2006/main">
  <p:tag name="KSO_WM_UNIT_TYPE" val="i"/>
  <p:tag name="KSO_WM_UNIT_INDEX" val="4"/>
  <p:tag name="KSO_WM_BEAUTIFY_FLAG" val="#wm#"/>
  <p:tag name="KSO_WM_TAG_VERSION" val="3.0"/>
  <p:tag name="KSO_WM_UNIT_ID" val="_9*i*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63"/>
  <p:tag name="KSO_WM_TEMPLATE_CATEGORY" val="custom"/>
</p:tagLst>
</file>

<file path=ppt/tags/tag460.xml><?xml version="1.0" encoding="utf-8"?>
<p:tagLst xmlns:p="http://schemas.openxmlformats.org/presentationml/2006/main">
  <p:tag name="KSO_WM_DIAGRAM_GROUP_CODE" val="1"/>
  <p:tag name="KSO_WM_BEAUTIFY_FLAG" val="#fgm#"/>
  <p:tag name="KSO_WM_UNIT_INDEX" val="1_4_1"/>
  <p:tag name="KSO_WM_UNIT_TYPE" val="l_h_f"/>
  <p:tag name="KSO_WM_FIGMA_FLAG" val="#fgm#"/>
  <p:tag name="KSO_WM_UNIT_PRESET_TEXT" val="单击此处添加项正文"/>
</p:tagLst>
</file>

<file path=ppt/tags/tag461.xml><?xml version="1.0" encoding="utf-8"?>
<p:tagLst xmlns:p="http://schemas.openxmlformats.org/presentationml/2006/main">
  <p:tag name="KSO_WM_BEAUTIFY_FLAG" val="#wm#"/>
  <p:tag name="KSO_WM_TEMPLATE_CATEGORY" val="custom"/>
  <p:tag name="KSO_WM_TEMPLATE_INDEX" val="40490363"/>
  <p:tag name="KSO_WM_SLIDE_CONTENT_ORIENTATION" val=""/>
  <p:tag name="KSO_WM_SLIDE_HAS_MASK" val="0"/>
  <p:tag name="KSO_WM_SLIDE_ITEM_CNT" val="4"/>
  <p:tag name="KSO_WM_SLIDE_TYPE" val="text"/>
  <p:tag name="KSO_WM_TEMPLATE_SUBCATEGORY" val="29"/>
  <p:tag name="KSO_WM_TEMPLATE_FIGMA_ID" val="69796629463"/>
  <p:tag name="KSO_WM_TEMPLATE_SLIDE_ID" val="slide_89d5a0e8dc3d2b6c"/>
</p:tagLst>
</file>

<file path=ppt/tags/tag462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470978ac2495c6fe9d69b840ef31efc6547308e3"/>
  <p:tag name="KSO_WM_NEWLAYOUT_GROUP_ID" val="layout_59"/>
  <p:tag name="KSO_WM_NEWLAYOUT_ID" val="slide_6d07ecfe2d8bdcb1"/>
  <p:tag name="KSO_WM_UNIT_PRESET_TEXT" val="单击此处添加标题"/>
</p:tagLst>
</file>

<file path=ppt/tags/tag463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  <p:tag name="MH_PIC_SOURCE_TYPE" val="generate_slide_ai*{&quot;ai_type&quot;:&quot;generate_ppt&quot;,&quot;id&quot;:&quot;http://zh-ai-group.ks3-cn-beijing-internal.ksyun.com/image_generate/image_process/production/202506/2c932a73-a9c5-46fe-b149-e40fb04fa58d.jpg?Expires=1782115654&amp;AWSAccessKeyId=AKLT9NSy7kh8TIS1UzNqLRY2&amp;Signature=jUFS97sHFgsCG%2Fj3Xd0apVYcKFg%3D&quot;}*auto_qingqiu_ai_*1750579648402_18.148_58643e5dc958-slide-10"/>
</p:tagLst>
</file>

<file path=ppt/tags/tag464.xml><?xml version="1.0" encoding="utf-8"?>
<p:tagLst xmlns:p="http://schemas.openxmlformats.org/presentationml/2006/main">
  <p:tag name="$PH_EXT" val="2"/>
  <p:tag name="KSO_WM_DIAGRAM_GROUP_CODE" val="1"/>
  <p:tag name="KSO_WM_BEAUTIFY_FLAG" val="#fgm#"/>
  <p:tag name="KSO_WM_UNIT_INDEX" val="1_1_1"/>
  <p:tag name="KSO_WM_UNIT_TYPE" val="l_h_i"/>
  <p:tag name="KSO_WM_FIGMA_DECORATION_INDEX" val="19"/>
  <p:tag name="KSO_WM_FIGMA_FLAG" val="#fgm#"/>
  <p:tag name="KSO_WM_UNIT_PRESET_TEXT" val=" "/>
</p:tagLst>
</file>

<file path=ppt/tags/tag465.xml><?xml version="1.0" encoding="utf-8"?>
<p:tagLst xmlns:p="http://schemas.openxmlformats.org/presentationml/2006/main">
  <p:tag name="KSO_WM_DIAGRAM_GROUP_CODE" val="1"/>
  <p:tag name="KSO_WM_BEAUTIFY_FLAG" val="#fgm#"/>
  <p:tag name="KSO_WM_UNIT_INDEX" val="1_1_1"/>
  <p:tag name="KSO_WM_UNIT_TYPE" val="l_h_a"/>
  <p:tag name="KSO_WM_FIGMA_FLAG" val="#fgm#"/>
  <p:tag name="KSO_WM_UNIT_PRESET_TEXT" val="项标题"/>
</p:tagLst>
</file>

<file path=ppt/tags/tag466.xml><?xml version="1.0" encoding="utf-8"?>
<p:tagLst xmlns:p="http://schemas.openxmlformats.org/presentationml/2006/main">
  <p:tag name="KSO_WM_DIAGRAM_GROUP_CODE" val="1"/>
  <p:tag name="KSO_WM_BEAUTIFY_FLAG" val="#fgm#"/>
  <p:tag name="KSO_WM_UNIT_INDEX" val="1_1_1"/>
  <p:tag name="KSO_WM_UNIT_TYPE" val="l_h_f"/>
  <p:tag name="KSO_WM_FIGMA_FLAG" val="#fgm#"/>
  <p:tag name="KSO_WM_UNIT_PRESET_TEXT" val="单击此处添加项正文"/>
</p:tagLst>
</file>

<file path=ppt/tags/tag467.xml><?xml version="1.0" encoding="utf-8"?>
<p:tagLst xmlns:p="http://schemas.openxmlformats.org/presentationml/2006/main">
  <p:tag name="$PH_EXT" val="2"/>
  <p:tag name="KSO_WM_DIAGRAM_GROUP_CODE" val="1"/>
  <p:tag name="KSO_WM_BEAUTIFY_FLAG" val="#fgm#"/>
  <p:tag name="KSO_WM_UNIT_INDEX" val="1_2_1"/>
  <p:tag name="KSO_WM_UNIT_TYPE" val="l_h_i"/>
  <p:tag name="KSO_WM_FIGMA_DECORATION_INDEX" val="19"/>
  <p:tag name="KSO_WM_FIGMA_FLAG" val="#fgm#"/>
  <p:tag name="KSO_WM_UNIT_PRESET_TEXT" val=" "/>
</p:tagLst>
</file>

<file path=ppt/tags/tag468.xml><?xml version="1.0" encoding="utf-8"?>
<p:tagLst xmlns:p="http://schemas.openxmlformats.org/presentationml/2006/main">
  <p:tag name="KSO_WM_DIAGRAM_GROUP_CODE" val="1"/>
  <p:tag name="KSO_WM_BEAUTIFY_FLAG" val="#fgm#"/>
  <p:tag name="KSO_WM_UNIT_INDEX" val="1_2_1"/>
  <p:tag name="KSO_WM_UNIT_TYPE" val="l_h_a"/>
  <p:tag name="KSO_WM_FIGMA_FLAG" val="#fgm#"/>
  <p:tag name="KSO_WM_UNIT_PRESET_TEXT" val="项标题"/>
</p:tagLst>
</file>

<file path=ppt/tags/tag469.xml><?xml version="1.0" encoding="utf-8"?>
<p:tagLst xmlns:p="http://schemas.openxmlformats.org/presentationml/2006/main">
  <p:tag name="KSO_WM_DIAGRAM_GROUP_CODE" val="1"/>
  <p:tag name="KSO_WM_BEAUTIFY_FLAG" val="#fgm#"/>
  <p:tag name="KSO_WM_UNIT_INDEX" val="1_2_1"/>
  <p:tag name="KSO_WM_UNIT_TYPE" val="l_h_f"/>
  <p:tag name="KSO_WM_FIGMA_FLAG" val="#fgm#"/>
  <p:tag name="KSO_WM_UNIT_PRESET_TEXT" val="单击此处添加项正文"/>
</p:tagLst>
</file>

<file path=ppt/tags/tag47.xml><?xml version="1.0" encoding="utf-8"?>
<p:tagLst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9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63"/>
  <p:tag name="KSO_WM_TEMPLATE_CATEGORY" val="custom"/>
</p:tagLst>
</file>

<file path=ppt/tags/tag470.xml><?xml version="1.0" encoding="utf-8"?>
<p:tagLst xmlns:p="http://schemas.openxmlformats.org/presentationml/2006/main">
  <p:tag name="$PH_EXT" val="2"/>
  <p:tag name="KSO_WM_DIAGRAM_GROUP_CODE" val="1"/>
  <p:tag name="KSO_WM_BEAUTIFY_FLAG" val="#fgm#"/>
  <p:tag name="KSO_WM_UNIT_INDEX" val="1_3_1"/>
  <p:tag name="KSO_WM_UNIT_TYPE" val="l_h_i"/>
  <p:tag name="KSO_WM_FIGMA_DECORATION_INDEX" val="19"/>
  <p:tag name="KSO_WM_FIGMA_FLAG" val="#fgm#"/>
  <p:tag name="KSO_WM_UNIT_PRESET_TEXT" val=" "/>
</p:tagLst>
</file>

<file path=ppt/tags/tag471.xml><?xml version="1.0" encoding="utf-8"?>
<p:tagLst xmlns:p="http://schemas.openxmlformats.org/presentationml/2006/main">
  <p:tag name="KSO_WM_DIAGRAM_GROUP_CODE" val="1"/>
  <p:tag name="KSO_WM_BEAUTIFY_FLAG" val="#fgm#"/>
  <p:tag name="KSO_WM_UNIT_INDEX" val="1_3_1"/>
  <p:tag name="KSO_WM_UNIT_TYPE" val="l_h_a"/>
  <p:tag name="KSO_WM_FIGMA_FLAG" val="#fgm#"/>
  <p:tag name="KSO_WM_UNIT_PRESET_TEXT" val="项标题"/>
</p:tagLst>
</file>

<file path=ppt/tags/tag472.xml><?xml version="1.0" encoding="utf-8"?>
<p:tagLst xmlns:p="http://schemas.openxmlformats.org/presentationml/2006/main">
  <p:tag name="KSO_WM_DIAGRAM_GROUP_CODE" val="1"/>
  <p:tag name="KSO_WM_BEAUTIFY_FLAG" val="#fgm#"/>
  <p:tag name="KSO_WM_UNIT_INDEX" val="1_3_1"/>
  <p:tag name="KSO_WM_UNIT_TYPE" val="l_h_f"/>
  <p:tag name="KSO_WM_FIGMA_FLAG" val="#fgm#"/>
  <p:tag name="KSO_WM_UNIT_PRESET_TEXT" val="单击此处添加项正文"/>
</p:tagLst>
</file>

<file path=ppt/tags/tag473.xml><?xml version="1.0" encoding="utf-8"?>
<p:tagLst xmlns:p="http://schemas.openxmlformats.org/presentationml/2006/main">
  <p:tag name="$PH_EXT" val="2"/>
  <p:tag name="KSO_WM_DIAGRAM_GROUP_CODE" val="1"/>
  <p:tag name="KSO_WM_BEAUTIFY_FLAG" val="#fgm#"/>
  <p:tag name="KSO_WM_UNIT_INDEX" val="1_4_1"/>
  <p:tag name="KSO_WM_UNIT_TYPE" val="l_h_i"/>
  <p:tag name="KSO_WM_FIGMA_DECORATION_INDEX" val="19"/>
  <p:tag name="KSO_WM_FIGMA_FLAG" val="#fgm#"/>
  <p:tag name="KSO_WM_UNIT_PRESET_TEXT" val=" "/>
</p:tagLst>
</file>

<file path=ppt/tags/tag474.xml><?xml version="1.0" encoding="utf-8"?>
<p:tagLst xmlns:p="http://schemas.openxmlformats.org/presentationml/2006/main">
  <p:tag name="KSO_WM_DIAGRAM_GROUP_CODE" val="1"/>
  <p:tag name="KSO_WM_BEAUTIFY_FLAG" val="#fgm#"/>
  <p:tag name="KSO_WM_UNIT_INDEX" val="1_4_1"/>
  <p:tag name="KSO_WM_UNIT_TYPE" val="l_h_a"/>
  <p:tag name="KSO_WM_FIGMA_FLAG" val="#fgm#"/>
  <p:tag name="KSO_WM_UNIT_PRESET_TEXT" val="项标题"/>
</p:tagLst>
</file>

<file path=ppt/tags/tag475.xml><?xml version="1.0" encoding="utf-8"?>
<p:tagLst xmlns:p="http://schemas.openxmlformats.org/presentationml/2006/main">
  <p:tag name="KSO_WM_DIAGRAM_GROUP_CODE" val="1"/>
  <p:tag name="KSO_WM_BEAUTIFY_FLAG" val="#fgm#"/>
  <p:tag name="KSO_WM_UNIT_INDEX" val="1_4_1"/>
  <p:tag name="KSO_WM_UNIT_TYPE" val="l_h_f"/>
  <p:tag name="KSO_WM_FIGMA_FLAG" val="#fgm#"/>
  <p:tag name="KSO_WM_UNIT_PRESET_TEXT" val="单击此处添加项正文"/>
</p:tagLst>
</file>

<file path=ppt/tags/tag476.xml><?xml version="1.0" encoding="utf-8"?>
<p:tagLst xmlns:p="http://schemas.openxmlformats.org/presentationml/2006/main">
  <p:tag name="KSO_WM_BEAUTIFY_FLAG" val="#wm#"/>
  <p:tag name="KSO_WM_TEMPLATE_CATEGORY" val="custom"/>
  <p:tag name="KSO_WM_TEMPLATE_INDEX" val="40490363"/>
  <p:tag name="KSO_WM_SLIDE_CONTENT_ORIENTATION" val=""/>
  <p:tag name="KSO_WM_SLIDE_HAS_MASK" val="0"/>
  <p:tag name="KSO_WM_SLIDE_ITEM_CNT" val="4"/>
  <p:tag name="KSO_WM_SLIDE_TYPE" val="text"/>
  <p:tag name="KSO_WM_TEMPLATE_SUBCATEGORY" val="29"/>
  <p:tag name="KSO_WM_TEMPLATE_FIGMA_ID" val="69796629463"/>
  <p:tag name="KSO_WM_TEMPLATE_SLIDE_ID" val="slide_6d07ecfe2d8bdcb1"/>
</p:tagLst>
</file>

<file path=ppt/tags/tag477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9b02c7162df5145fc18fd07e4e49f678d0b2ab60"/>
  <p:tag name="KSO_WM_NEWLAYOUT_GROUP_ID" val="layout_30"/>
  <p:tag name="KSO_WM_NEWLAYOUT_ID" val="slide_0d9aba63b5e2ac54"/>
  <p:tag name="KSO_WM_UNIT_PRESET_TEXT" val="单击此处添加标题"/>
</p:tagLst>
</file>

<file path=ppt/tags/tag478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  <p:tag name="MH_PIC_SOURCE_TYPE" val="generate_slide_ai*{&quot;ai_type&quot;:&quot;generate_ppt&quot;,&quot;id&quot;:&quot;VCG41N988201596&quot;}*auto_galley_ai_*1750579648402_18.148_58643e5dc958-slide-11"/>
</p:tagLst>
</file>

<file path=ppt/tags/tag479.xml><?xml version="1.0" encoding="utf-8"?>
<p:tagLst xmlns:p="http://schemas.openxmlformats.org/presentationml/2006/main">
  <p:tag name="$PH_EXT" val="2"/>
  <p:tag name="KSO_WM_DIAGRAM_GROUP_CODE" val="1"/>
  <p:tag name="KSO_WM_BEAUTIFY_FLAG" val="#fgm#"/>
  <p:tag name="KSO_WM_UNIT_INDEX" val="1_1_1"/>
  <p:tag name="KSO_WM_UNIT_TYPE" val="l_h_i"/>
  <p:tag name="KSO_WM_FIGMA_DECORATION_INDEX" val="16"/>
  <p:tag name="KSO_WM_FIGMA_FLAG" val="#fgm#"/>
  <p:tag name="KSO_WM_UNIT_PRESET_TEXT" val=" "/>
</p:tagLst>
</file>

<file path=ppt/tags/tag48.xml><?xml version="1.0" encoding="utf-8"?>
<p:tagLst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9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63"/>
  <p:tag name="KSO_WM_TEMPLATE_CATEGORY" val="custom"/>
</p:tagLst>
</file>

<file path=ppt/tags/tag480.xml><?xml version="1.0" encoding="utf-8"?>
<p:tagLst xmlns:p="http://schemas.openxmlformats.org/presentationml/2006/main">
  <p:tag name="$PH_EXT" val="1"/>
  <p:tag name="KSO_WM_DIAGRAM_GROUP_CODE" val="1"/>
  <p:tag name="KSO_WM_BEAUTIFY_FLAG" val="#fgm#"/>
  <p:tag name="KSO_WM_UNIT_INDEX" val="1_1_1"/>
  <p:tag name="KSO_WM_UNIT_TYPE" val="l_h_x"/>
  <p:tag name="KSO_WM_FIGMA_DECORATION_INDEX" val="7"/>
  <p:tag name="KSO_WM_FIGMA_FLAG" val="#fgm#"/>
</p:tagLst>
</file>

<file path=ppt/tags/tag481.xml><?xml version="1.0" encoding="utf-8"?>
<p:tagLst xmlns:p="http://schemas.openxmlformats.org/presentationml/2006/main">
  <p:tag name="KSO_WM_DIAGRAM_GROUP_CODE" val="1"/>
  <p:tag name="KSO_WM_BEAUTIFY_FLAG" val="#fgm#"/>
  <p:tag name="KSO_WM_UNIT_INDEX" val="1_1_1"/>
  <p:tag name="KSO_WM_UNIT_TYPE" val="l_h_a"/>
  <p:tag name="KSO_WM_FIGMA_FLAG" val="#fgm#"/>
  <p:tag name="KSO_WM_UNIT_PRESET_TEXT" val="项标题"/>
</p:tagLst>
</file>

<file path=ppt/tags/tag482.xml><?xml version="1.0" encoding="utf-8"?>
<p:tagLst xmlns:p="http://schemas.openxmlformats.org/presentationml/2006/main">
  <p:tag name="KSO_WM_DIAGRAM_GROUP_CODE" val="1"/>
  <p:tag name="KSO_WM_BEAUTIFY_FLAG" val="#fgm#"/>
  <p:tag name="KSO_WM_UNIT_INDEX" val="1_1_1"/>
  <p:tag name="KSO_WM_UNIT_TYPE" val="l_h_f"/>
  <p:tag name="KSO_WM_FIGMA_FLAG" val="#fgm#"/>
  <p:tag name="KSO_WM_UNIT_PRESET_TEXT" val="单击此处添加项正文"/>
</p:tagLst>
</file>

<file path=ppt/tags/tag483.xml><?xml version="1.0" encoding="utf-8"?>
<p:tagLst xmlns:p="http://schemas.openxmlformats.org/presentationml/2006/main">
  <p:tag name="$PH_EXT" val="2"/>
  <p:tag name="KSO_WM_DIAGRAM_GROUP_CODE" val="1"/>
  <p:tag name="KSO_WM_BEAUTIFY_FLAG" val="#fgm#"/>
  <p:tag name="KSO_WM_UNIT_INDEX" val="1_2_1"/>
  <p:tag name="KSO_WM_UNIT_TYPE" val="l_h_i"/>
  <p:tag name="KSO_WM_FIGMA_DECORATION_INDEX" val="16"/>
  <p:tag name="KSO_WM_FIGMA_FLAG" val="#fgm#"/>
  <p:tag name="KSO_WM_UNIT_PRESET_TEXT" val=" "/>
</p:tagLst>
</file>

<file path=ppt/tags/tag484.xml><?xml version="1.0" encoding="utf-8"?>
<p:tagLst xmlns:p="http://schemas.openxmlformats.org/presentationml/2006/main">
  <p:tag name="$PH_EXT" val="1"/>
  <p:tag name="KSO_WM_DIAGRAM_GROUP_CODE" val="1"/>
  <p:tag name="KSO_WM_BEAUTIFY_FLAG" val="#fgm#"/>
  <p:tag name="KSO_WM_UNIT_INDEX" val="1_2_1"/>
  <p:tag name="KSO_WM_UNIT_TYPE" val="l_h_x"/>
  <p:tag name="KSO_WM_FIGMA_DECORATION_INDEX" val="8"/>
  <p:tag name="KSO_WM_FIGMA_FLAG" val="#fgm#"/>
</p:tagLst>
</file>

<file path=ppt/tags/tag485.xml><?xml version="1.0" encoding="utf-8"?>
<p:tagLst xmlns:p="http://schemas.openxmlformats.org/presentationml/2006/main">
  <p:tag name="KSO_WM_DIAGRAM_GROUP_CODE" val="1"/>
  <p:tag name="KSO_WM_BEAUTIFY_FLAG" val="#fgm#"/>
  <p:tag name="KSO_WM_UNIT_INDEX" val="1_2_1"/>
  <p:tag name="KSO_WM_UNIT_TYPE" val="l_h_a"/>
  <p:tag name="KSO_WM_FIGMA_FLAG" val="#fgm#"/>
  <p:tag name="KSO_WM_UNIT_PRESET_TEXT" val="项标题"/>
</p:tagLst>
</file>

<file path=ppt/tags/tag486.xml><?xml version="1.0" encoding="utf-8"?>
<p:tagLst xmlns:p="http://schemas.openxmlformats.org/presentationml/2006/main">
  <p:tag name="KSO_WM_DIAGRAM_GROUP_CODE" val="1"/>
  <p:tag name="KSO_WM_BEAUTIFY_FLAG" val="#fgm#"/>
  <p:tag name="KSO_WM_UNIT_INDEX" val="1_2_1"/>
  <p:tag name="KSO_WM_UNIT_TYPE" val="l_h_f"/>
  <p:tag name="KSO_WM_FIGMA_FLAG" val="#fgm#"/>
  <p:tag name="KSO_WM_UNIT_PRESET_TEXT" val="单击此处添加项正文"/>
</p:tagLst>
</file>

<file path=ppt/tags/tag487.xml><?xml version="1.0" encoding="utf-8"?>
<p:tagLst xmlns:p="http://schemas.openxmlformats.org/presentationml/2006/main">
  <p:tag name="KSO_WM_BEAUTIFY_FLAG" val="#wm#"/>
  <p:tag name="KSO_WM_TEMPLATE_CATEGORY" val="custom"/>
  <p:tag name="KSO_WM_TEMPLATE_INDEX" val="40490363"/>
  <p:tag name="KSO_WM_SLIDE_CONTENT_ORIENTATION" val=""/>
  <p:tag name="KSO_WM_SLIDE_HAS_MASK" val="0"/>
  <p:tag name="KSO_WM_SLIDE_ITEM_CNT" val="2"/>
  <p:tag name="KSO_WM_SLIDE_TYPE" val="text"/>
  <p:tag name="KSO_WM_TEMPLATE_SUBCATEGORY" val="29"/>
  <p:tag name="KSO_WM_TEMPLATE_FIGMA_ID" val="69796629463"/>
  <p:tag name="KSO_WM_TEMPLATE_SLIDE_ID" val="slide_0d9aba63b5e2ac54"/>
</p:tagLst>
</file>

<file path=ppt/tags/tag488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d3ea9ee71994b86efdf7c58e3bf41986429b2db6"/>
  <p:tag name="KSO_WM_NEWLAYOUT_GROUP_ID" val="layout_31"/>
  <p:tag name="KSO_WM_NEWLAYOUT_ID" val="slide_d233a04c91228a1b"/>
  <p:tag name="KSO_WM_UNIT_PRESET_TEXT" val="单击此处添加标题"/>
</p:tagLst>
</file>

<file path=ppt/tags/tag489.xml><?xml version="1.0" encoding="utf-8"?>
<p:tagLst xmlns:p="http://schemas.openxmlformats.org/presentationml/2006/main">
  <p:tag name="$PH_EXT" val="2"/>
  <p:tag name="KSO_WM_DIAGRAM_GROUP_CODE" val="1"/>
  <p:tag name="KSO_WM_BEAUTIFY_FLAG" val="#fgm#"/>
  <p:tag name="KSO_WM_UNIT_INDEX" val="1_1_1"/>
  <p:tag name="KSO_WM_UNIT_TYPE" val="l_h_i"/>
  <p:tag name="KSO_WM_FIGMA_DECORATION_INDEX" val="18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PRESET_TEXT" val=" "/>
</p:tagLst>
</file>

<file path=ppt/tags/tag49.xml><?xml version="1.0" encoding="utf-8"?>
<p:tagLst xmlns:p="http://schemas.openxmlformats.org/presentationml/2006/main">
  <p:tag name="KSO_WM_UNIT_TYPE" val="i"/>
  <p:tag name="KSO_WM_UNIT_INDEX" val="5"/>
  <p:tag name="KSO_WM_BEAUTIFY_FLAG" val="#wm#"/>
  <p:tag name="KSO_WM_TAG_VERSION" val="3.0"/>
  <p:tag name="KSO_WM_UNIT_ID" val="_9*i*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63"/>
  <p:tag name="KSO_WM_TEMPLATE_CATEGORY" val="custom"/>
</p:tagLst>
</file>

<file path=ppt/tags/tag490.xml><?xml version="1.0" encoding="utf-8"?>
<p:tagLst xmlns:p="http://schemas.openxmlformats.org/presentationml/2006/main">
  <p:tag name="KSO_WM_DIAGRAM_GROUP_CODE" val="1"/>
  <p:tag name="KSO_WM_BEAUTIFY_FLAG" val="#fgm#"/>
  <p:tag name="KSO_WM_UNIT_INDEX" val="1_1_1"/>
  <p:tag name="KSO_WM_UNIT_TYPE" val="l_h_d"/>
  <p:tag name="KSO_WM_FIGMA_FLAG" val="#fgm#"/>
  <p:tag name="MH_PIC_SOURCE_TYPE" val="generate_slide_ai*{&quot;ai_type&quot;:&quot;generate_ppt&quot;,&quot;id&quot;:&quot;http://zh-ai-group.ks3-cn-beijing-internal.ksyun.com/image_generate/image_process/production/202506/9e09a87c-5452-4d4e-af8b-f1f03aea1a8a.jpg?Expires=1782115659&amp;AWSAccessKeyId=AKLT9NSy7kh8TIS1UzNqLRY2&amp;Signature=3sgJwbe5vHMGBz9tUlY0HRBvii4%3D&quot;}*auto_qingqiu_ai_*1750579648402_18.148_58643e5dc958-slide-12"/>
</p:tagLst>
</file>

<file path=ppt/tags/tag491.xml><?xml version="1.0" encoding="utf-8"?>
<p:tagLst xmlns:p="http://schemas.openxmlformats.org/presentationml/2006/main">
  <p:tag name="KSO_WM_DIAGRAM_GROUP_CODE" val="1"/>
  <p:tag name="KSO_WM_BEAUTIFY_FLAG" val="#fgm#"/>
  <p:tag name="KSO_WM_UNIT_INDEX" val="1_1_1"/>
  <p:tag name="KSO_WM_UNIT_TYPE" val="l_h_a"/>
  <p:tag name="KSO_WM_FIGMA_FLAG" val="#fgm#"/>
  <p:tag name="KSO_WM_UNIT_PRESET_TEXT" val="单击此处添加项标题"/>
</p:tagLst>
</file>

<file path=ppt/tags/tag492.xml><?xml version="1.0" encoding="utf-8"?>
<p:tagLst xmlns:p="http://schemas.openxmlformats.org/presentationml/2006/main">
  <p:tag name="KSO_WM_DIAGRAM_GROUP_CODE" val="1"/>
  <p:tag name="KSO_WM_BEAUTIFY_FLAG" val="#fgm#"/>
  <p:tag name="KSO_WM_UNIT_INDEX" val="1_1_1"/>
  <p:tag name="KSO_WM_UNIT_TYPE" val="l_h_f"/>
  <p:tag name="KSO_WM_FIGMA_FLAG" val="#fgm#"/>
  <p:tag name="KSO_WM_UNIT_PRESET_TEXT" val="单击此处添加项正文"/>
</p:tagLst>
</file>

<file path=ppt/tags/tag493.xml><?xml version="1.0" encoding="utf-8"?>
<p:tagLst xmlns:p="http://schemas.openxmlformats.org/presentationml/2006/main">
  <p:tag name="$PH_EXT" val="2"/>
  <p:tag name="KSO_WM_DIAGRAM_GROUP_CODE" val="1"/>
  <p:tag name="KSO_WM_BEAUTIFY_FLAG" val="#fgm#"/>
  <p:tag name="KSO_WM_UNIT_INDEX" val="1_2_1"/>
  <p:tag name="KSO_WM_UNIT_TYPE" val="l_h_i"/>
  <p:tag name="KSO_WM_FIGMA_DECORATION_INDEX" val="18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PRESET_TEXT" val=" "/>
</p:tagLst>
</file>

<file path=ppt/tags/tag494.xml><?xml version="1.0" encoding="utf-8"?>
<p:tagLst xmlns:p="http://schemas.openxmlformats.org/presentationml/2006/main">
  <p:tag name="KSO_WM_DIAGRAM_GROUP_CODE" val="1"/>
  <p:tag name="KSO_WM_BEAUTIFY_FLAG" val="#fgm#"/>
  <p:tag name="KSO_WM_UNIT_INDEX" val="1_2_1"/>
  <p:tag name="KSO_WM_UNIT_TYPE" val="l_h_d"/>
  <p:tag name="KSO_WM_FIGMA_FLAG" val="#fgm#"/>
  <p:tag name="MH_PIC_SOURCE_TYPE" val="generate_slide_ai*{&quot;ai_type&quot;:&quot;generate_ppt&quot;,&quot;id&quot;:&quot;http://zh-ai-group.ks3-cn-beijing-internal.ksyun.com/image_generate/image_process/production/202506/357254e4-2a4f-41a8-b8cd-138094cf44a0.jpg?Expires=1782115658&amp;AWSAccessKeyId=AKLT9NSy7kh8TIS1UzNqLRY2&amp;Signature=v21nq9goCQLY%2BWV3ISLjBRdfY%2BQ%3D&quot;}*auto_qingqiu_ai_*1750579648402_18.148_58643e5dc958-slide-12"/>
</p:tagLst>
</file>

<file path=ppt/tags/tag495.xml><?xml version="1.0" encoding="utf-8"?>
<p:tagLst xmlns:p="http://schemas.openxmlformats.org/presentationml/2006/main">
  <p:tag name="KSO_WM_DIAGRAM_GROUP_CODE" val="1"/>
  <p:tag name="KSO_WM_BEAUTIFY_FLAG" val="#fgm#"/>
  <p:tag name="KSO_WM_UNIT_INDEX" val="1_2_1"/>
  <p:tag name="KSO_WM_UNIT_TYPE" val="l_h_a"/>
  <p:tag name="KSO_WM_FIGMA_FLAG" val="#fgm#"/>
  <p:tag name="KSO_WM_UNIT_PRESET_TEXT" val="单击此处添加项标题"/>
</p:tagLst>
</file>

<file path=ppt/tags/tag496.xml><?xml version="1.0" encoding="utf-8"?>
<p:tagLst xmlns:p="http://schemas.openxmlformats.org/presentationml/2006/main">
  <p:tag name="KSO_WM_DIAGRAM_GROUP_CODE" val="1"/>
  <p:tag name="KSO_WM_BEAUTIFY_FLAG" val="#fgm#"/>
  <p:tag name="KSO_WM_UNIT_INDEX" val="1_2_1"/>
  <p:tag name="KSO_WM_UNIT_TYPE" val="l_h_f"/>
  <p:tag name="KSO_WM_FIGMA_FLAG" val="#fgm#"/>
  <p:tag name="KSO_WM_UNIT_PRESET_TEXT" val="单击此处添加项正文"/>
</p:tagLst>
</file>

<file path=ppt/tags/tag497.xml><?xml version="1.0" encoding="utf-8"?>
<p:tagLst xmlns:p="http://schemas.openxmlformats.org/presentationml/2006/main">
  <p:tag name="$PH_EXT" val="2"/>
  <p:tag name="KSO_WM_DIAGRAM_GROUP_CODE" val="1"/>
  <p:tag name="KSO_WM_BEAUTIFY_FLAG" val="#fgm#"/>
  <p:tag name="KSO_WM_UNIT_INDEX" val="1_3_1"/>
  <p:tag name="KSO_WM_UNIT_TYPE" val="l_h_i"/>
  <p:tag name="KSO_WM_FIGMA_DECORATION_INDEX" val="18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PRESET_TEXT" val=" "/>
</p:tagLst>
</file>

<file path=ppt/tags/tag498.xml><?xml version="1.0" encoding="utf-8"?>
<p:tagLst xmlns:p="http://schemas.openxmlformats.org/presentationml/2006/main">
  <p:tag name="KSO_WM_DIAGRAM_GROUP_CODE" val="1"/>
  <p:tag name="KSO_WM_BEAUTIFY_FLAG" val="#fgm#"/>
  <p:tag name="KSO_WM_UNIT_INDEX" val="1_3_1"/>
  <p:tag name="KSO_WM_UNIT_TYPE" val="l_h_d"/>
  <p:tag name="KSO_WM_FIGMA_FLAG" val="#fgm#"/>
  <p:tag name="MH_PIC_SOURCE_TYPE" val="generate_slide_ai*{&quot;ai_type&quot;:&quot;generate_ppt&quot;,&quot;id&quot;:&quot;http://zh-ai-group.ks3-cn-beijing-internal.ksyun.com/image_generate/image_process/production/202506/86f52237-a9b3-40d1-b090-453a330454d7.jpg?Expires=1782115660&amp;AWSAccessKeyId=AKLT9NSy7kh8TIS1UzNqLRY2&amp;Signature=zrT4qMj1xYVcwQ4C8aiGoQ28KgY%3D&quot;}*auto_qingqiu_ai_*1750579648402_18.148_58643e5dc958-slide-12"/>
</p:tagLst>
</file>

<file path=ppt/tags/tag499.xml><?xml version="1.0" encoding="utf-8"?>
<p:tagLst xmlns:p="http://schemas.openxmlformats.org/presentationml/2006/main">
  <p:tag name="KSO_WM_DIAGRAM_GROUP_CODE" val="1"/>
  <p:tag name="KSO_WM_BEAUTIFY_FLAG" val="#fgm#"/>
  <p:tag name="KSO_WM_UNIT_INDEX" val="1_3_1"/>
  <p:tag name="KSO_WM_UNIT_TYPE" val="l_h_a"/>
  <p:tag name="KSO_WM_FIGMA_FLAG" val="#fgm#"/>
  <p:tag name="KSO_WM_UNIT_PRESET_TEXT" val="单击此处添加项标题"/>
</p:tagLst>
</file>

<file path=ppt/tags/tag5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1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29"/>
  <p:tag name="KSO_WM_TEMPLATE_INDEX" val="40490363"/>
  <p:tag name="KSO_WM_TEMPLATE_CATEGORY" val="custom"/>
</p:tagLst>
</file>

<file path=ppt/tags/tag50.xml><?xml version="1.0" encoding="utf-8"?>
<p:tagLst xmlns:p="http://schemas.openxmlformats.org/presentationml/2006/main">
  <p:tag name="KSO_WM_UNIT_ID" val="_9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63"/>
  <p:tag name="KSO_WM_TEMPLATE_CATEGORY" val="custom"/>
</p:tagLst>
</file>

<file path=ppt/tags/tag500.xml><?xml version="1.0" encoding="utf-8"?>
<p:tagLst xmlns:p="http://schemas.openxmlformats.org/presentationml/2006/main">
  <p:tag name="KSO_WM_DIAGRAM_GROUP_CODE" val="1"/>
  <p:tag name="KSO_WM_BEAUTIFY_FLAG" val="#fgm#"/>
  <p:tag name="KSO_WM_UNIT_INDEX" val="1_3_1"/>
  <p:tag name="KSO_WM_UNIT_TYPE" val="l_h_f"/>
  <p:tag name="KSO_WM_FIGMA_FLAG" val="#fgm#"/>
  <p:tag name="KSO_WM_UNIT_PRESET_TEXT" val="单击此处添加项正文"/>
</p:tagLst>
</file>

<file path=ppt/tags/tag501.xml><?xml version="1.0" encoding="utf-8"?>
<p:tagLst xmlns:p="http://schemas.openxmlformats.org/presentationml/2006/main">
  <p:tag name="KSO_WM_BEAUTIFY_FLAG" val="#wm#"/>
  <p:tag name="KSO_WM_TEMPLATE_CATEGORY" val="custom"/>
  <p:tag name="KSO_WM_TEMPLATE_INDEX" val="40490363"/>
  <p:tag name="KSO_WM_SLIDE_CONTENT_ORIENTATION" val=""/>
  <p:tag name="KSO_WM_SLIDE_HAS_MASK" val="0"/>
  <p:tag name="KSO_WM_SLIDE_ITEM_CNT" val="3"/>
  <p:tag name="KSO_WM_SLIDE_TYPE" val="text"/>
  <p:tag name="KSO_WM_TEMPLATE_SUBCATEGORY" val="29"/>
  <p:tag name="KSO_WM_TEMPLATE_FIGMA_ID" val="69796629463"/>
  <p:tag name="KSO_WM_TEMPLATE_SLIDE_ID" val="slide_d233a04c91228a1b"/>
</p:tagLst>
</file>

<file path=ppt/tags/tag502.xml><?xml version="1.0" encoding="utf-8"?>
<p:tagLst xmlns:p="http://schemas.openxmlformats.org/presentationml/2006/main">
  <p:tag name="KSO_WM_UNIT_TYPE" val="a"/>
  <p:tag name="KSO_WM_BEAUTIFY_FLAG" val="#wm#"/>
  <p:tag name="KSO_WM_FIGMA_FLAG" val="#fgm#"/>
  <p:tag name="KSO_WM_UNIT_INDEX" val="1"/>
  <p:tag name="KSO_WM_UNIT_TEXT_TYPE" val="1"/>
  <p:tag name="KSO_WM_LAYOUT_CHECK_HASH" val="a8c4bec2a5b2a15f148c35cbe0904c818d583a1f"/>
  <p:tag name="KSO_WM_NEWLAYOUT_ID" val="1264"/>
  <p:tag name="KSO_WM_UNIT_ID" val="_10*a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63"/>
  <p:tag name="KSO_WM_TEMPLATE_CATEGORY" val="custom"/>
</p:tagLst>
</file>

<file path=ppt/tags/tag503.xml><?xml version="1.0" encoding="utf-8"?>
<p:tagLst xmlns:p="http://schemas.openxmlformats.org/presentationml/2006/main">
  <p:tag name="KSO_WM_UNIT_TYPE" val="e"/>
  <p:tag name="KSO_WM_BEAUTIFY_FLAG" val="#wm#"/>
  <p:tag name="KSO_WM_FIGMA_FLAG" val="#fgm#"/>
  <p:tag name="KSO_WM_UNIT_INDEX" val="1"/>
  <p:tag name="KSO_WM_UNIT_ID" val="_10*e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63"/>
  <p:tag name="KSO_WM_TEMPLATE_CATEGORY" val="custom"/>
</p:tagLst>
</file>

<file path=ppt/tags/tag504.xml><?xml version="1.0" encoding="utf-8"?>
<p:tagLst xmlns:p="http://schemas.openxmlformats.org/presentationml/2006/main">
  <p:tag name="KSO_WM_BEAUTIFY_FLAG" val="#wm#"/>
  <p:tag name="KSO_WM_TEMPLATE_CATEGORY" val="custom"/>
  <p:tag name="KSO_WM_TEMPLATE_INDEX" val="40490363"/>
  <p:tag name="KSO_WM_SLIDE_HAS_MASK" val="0"/>
  <p:tag name="KSO_WM_SLIDE_ID" val="custom40490363_7"/>
  <p:tag name="KSO_WM_SLIDE_INDEX" val="3"/>
  <p:tag name="KSO_WM_SLIDE_ITEM_CNT" val="0"/>
  <p:tag name="KSO_WM_SLIDE_LAYOUT" val="a_e"/>
  <p:tag name="KSO_WM_SLIDE_LAYOUT_CNT" val="1_1"/>
  <p:tag name="KSO_WM_SLIDE_TYPE" val="sectionTitle"/>
  <p:tag name="KSO_WM_TAG_VERSION" val="3.0"/>
  <p:tag name="KSO_WM_TEMPLATE_MASTER_TYPE" val="0"/>
  <p:tag name="KSO_WM_TEMPLATE_SLIDE_ID" val="slide_d635315789958f2d"/>
  <p:tag name="KSO_WM_TEMPLATE_SUBCATEGORY" val="29"/>
</p:tagLst>
</file>

<file path=ppt/tags/tag505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6256f6cf8886a328573b1d3273a19374b181d363"/>
  <p:tag name="KSO_WM_NEWLAYOUT_GROUP_ID" val="layout_63"/>
  <p:tag name="KSO_WM_NEWLAYOUT_ID" val="slide_46426e6a75233cef"/>
  <p:tag name="KSO_WM_UNIT_PRESET_TEXT" val="单击此处添加标题"/>
</p:tagLst>
</file>

<file path=ppt/tags/tag506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  <p:tag name="MH_PIC_SOURCE_TYPE" val="generate_slide_ai*{&quot;ai_type&quot;:&quot;generate_ppt&quot;,&quot;id&quot;:&quot;http://zh-ai-group.ks3-cn-beijing-internal.ksyun.com/image_generate/image_process/production/202506/13dcbda6-b780-4061-b7a3-91447f9613e5.jpg?Expires=1782115659&amp;AWSAccessKeyId=AKLT9NSy7kh8TIS1UzNqLRY2&amp;Signature=n7RdiFGu7Rcr4Q4J5imtUEm2XVc%3D&quot;}*auto_qingqiu_ai_*1750579648402_18.148_58643e5dc958-slide-14"/>
</p:tagLst>
</file>

<file path=ppt/tags/tag507.xml><?xml version="1.0" encoding="utf-8"?>
<p:tagLst xmlns:p="http://schemas.openxmlformats.org/presentationml/2006/main">
  <p:tag name="KSO_WM_DIAGRAM_GROUP_CODE" val="1"/>
  <p:tag name="KSO_WM_BEAUTIFY_FLAG" val="#fgm#"/>
  <p:tag name="KSO_WM_UNIT_INDEX" val="1_1_1"/>
  <p:tag name="KSO_WM_UNIT_TYPE" val="l_h_a"/>
  <p:tag name="KSO_WM_FIGMA_FLAG" val="#fgm#"/>
  <p:tag name="KSO_WM_UNIT_PRESET_TEXT" val="单击此处添加项标题"/>
</p:tagLst>
</file>

<file path=ppt/tags/tag508.xml><?xml version="1.0" encoding="utf-8"?>
<p:tagLst xmlns:p="http://schemas.openxmlformats.org/presentationml/2006/main">
  <p:tag name="KSO_WM_DIAGRAM_GROUP_CODE" val="1"/>
  <p:tag name="KSO_WM_BEAUTIFY_FLAG" val="#fgm#"/>
  <p:tag name="KSO_WM_UNIT_INDEX" val="1_1_1"/>
  <p:tag name="KSO_WM_UNIT_TYPE" val="l_h_f"/>
  <p:tag name="KSO_WM_FIGMA_FLAG" val="#fgm#"/>
  <p:tag name="KSO_WM_UNIT_PRESET_TEXT" val="单击此处添加项正文"/>
</p:tagLst>
</file>

<file path=ppt/tags/tag509.xml><?xml version="1.0" encoding="utf-8"?>
<p:tagLst xmlns:p="http://schemas.openxmlformats.org/presentationml/2006/main">
  <p:tag name="KSO_WM_DIAGRAM_GROUP_CODE" val="1"/>
  <p:tag name="KSO_WM_BEAUTIFY_FLAG" val="#fgm#"/>
  <p:tag name="KSO_WM_UNIT_INDEX" val="1_2_1"/>
  <p:tag name="KSO_WM_UNIT_TYPE" val="l_h_a"/>
  <p:tag name="KSO_WM_FIGMA_FLAG" val="#fgm#"/>
  <p:tag name="KSO_WM_UNIT_PRESET_TEXT" val="单击此处添加项标题"/>
</p:tagLst>
</file>

<file path=ppt/tags/tag51.xml><?xml version="1.0" encoding="utf-8"?>
<p:tagLst xmlns:p="http://schemas.openxmlformats.org/presentationml/2006/main">
  <p:tag name="KSO_WM_UNIT_ID" val="_9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63"/>
  <p:tag name="KSO_WM_TEMPLATE_CATEGORY" val="custom"/>
</p:tagLst>
</file>

<file path=ppt/tags/tag510.xml><?xml version="1.0" encoding="utf-8"?>
<p:tagLst xmlns:p="http://schemas.openxmlformats.org/presentationml/2006/main">
  <p:tag name="KSO_WM_DIAGRAM_GROUP_CODE" val="1"/>
  <p:tag name="KSO_WM_BEAUTIFY_FLAG" val="#fgm#"/>
  <p:tag name="KSO_WM_UNIT_INDEX" val="1_2_1"/>
  <p:tag name="KSO_WM_UNIT_TYPE" val="l_h_f"/>
  <p:tag name="KSO_WM_FIGMA_FLAG" val="#fgm#"/>
  <p:tag name="KSO_WM_UNIT_PRESET_TEXT" val="单击此处添加项正文"/>
</p:tagLst>
</file>

<file path=ppt/tags/tag511.xml><?xml version="1.0" encoding="utf-8"?>
<p:tagLst xmlns:p="http://schemas.openxmlformats.org/presentationml/2006/main">
  <p:tag name="KSO_WM_BEAUTIFY_FLAG" val="#wm#"/>
  <p:tag name="KSO_WM_TEMPLATE_CATEGORY" val="custom"/>
  <p:tag name="KSO_WM_TEMPLATE_INDEX" val="40490363"/>
  <p:tag name="KSO_WM_SLIDE_CONTENT_ORIENTATION" val=""/>
  <p:tag name="KSO_WM_SLIDE_HAS_MASK" val="0"/>
  <p:tag name="KSO_WM_SLIDE_ITEM_CNT" val="2"/>
  <p:tag name="KSO_WM_SLIDE_TYPE" val="text"/>
  <p:tag name="KSO_WM_TEMPLATE_SUBCATEGORY" val="29"/>
  <p:tag name="KSO_WM_TEMPLATE_FIGMA_ID" val="69796629463"/>
  <p:tag name="KSO_WM_TEMPLATE_SLIDE_ID" val="slide_46426e6a75233cef"/>
</p:tagLst>
</file>

<file path=ppt/tags/tag512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27b1ed9094696120811a6bdcf0042ff4f99780a3"/>
  <p:tag name="KSO_WM_NEWLAYOUT_GROUP_ID" val="layout_6"/>
  <p:tag name="KSO_WM_NEWLAYOUT_ID" val="slide_eae0c42ea467ae92"/>
  <p:tag name="KSO_WM_UNIT_PRESET_TEXT" val="单击此处添加标题"/>
</p:tagLst>
</file>

<file path=ppt/tags/tag513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  <p:tag name="MH_PIC_SOURCE_TYPE" val="generate_slide_ai*{&quot;ai_type&quot;:&quot;generate_ppt&quot;,&quot;id&quot;:&quot;VCG41N1609283276&quot;}*auto_galley_ai_*1750579648402_18.148_58643e5dc958-slide-15"/>
</p:tagLst>
</file>

<file path=ppt/tags/tag514.xml><?xml version="1.0" encoding="utf-8"?>
<p:tagLst xmlns:p="http://schemas.openxmlformats.org/presentationml/2006/main">
  <p:tag name="$PH_EXT" val="2"/>
  <p:tag name="KSO_WM_DIAGRAM_GROUP_CODE" val="1"/>
  <p:tag name="KSO_WM_BEAUTIFY_FLAG" val="#fgm#"/>
  <p:tag name="KSO_WM_UNIT_INDEX" val="1_1_1"/>
  <p:tag name="KSO_WM_UNIT_TYPE" val="l_h_i"/>
  <p:tag name="KSO_WM_FIGMA_DECORATION_INDEX" val="19"/>
  <p:tag name="KSO_WM_FIGMA_FLAG" val="#fgm#"/>
  <p:tag name="KSO_WM_UNIT_PRESET_TEXT" val=" "/>
</p:tagLst>
</file>

<file path=ppt/tags/tag515.xml><?xml version="1.0" encoding="utf-8"?>
<p:tagLst xmlns:p="http://schemas.openxmlformats.org/presentationml/2006/main">
  <p:tag name="KSO_WM_DIAGRAM_GROUP_CODE" val="1"/>
  <p:tag name="KSO_WM_BEAUTIFY_FLAG" val="#fgm#"/>
  <p:tag name="KSO_WM_UNIT_INDEX" val="1_1_1"/>
  <p:tag name="KSO_WM_UNIT_TYPE" val="l_h_a"/>
  <p:tag name="KSO_WM_FIGMA_FLAG" val="#fgm#"/>
  <p:tag name="KSO_WM_UNIT_PRESET_TEXT" val="单击此处添加项标题"/>
</p:tagLst>
</file>

<file path=ppt/tags/tag516.xml><?xml version="1.0" encoding="utf-8"?>
<p:tagLst xmlns:p="http://schemas.openxmlformats.org/presentationml/2006/main">
  <p:tag name="KSO_WM_DIAGRAM_GROUP_CODE" val="1"/>
  <p:tag name="KSO_WM_BEAUTIFY_FLAG" val="#fgm#"/>
  <p:tag name="KSO_WM_UNIT_INDEX" val="1_1_1"/>
  <p:tag name="KSO_WM_UNIT_TYPE" val="l_h_f"/>
  <p:tag name="KSO_WM_FIGMA_FLAG" val="#fgm#"/>
  <p:tag name="KSO_WM_UNIT_PRESET_TEXT" val="单击此处添加项正文"/>
</p:tagLst>
</file>

<file path=ppt/tags/tag517.xml><?xml version="1.0" encoding="utf-8"?>
<p:tagLst xmlns:p="http://schemas.openxmlformats.org/presentationml/2006/main">
  <p:tag name="$PH_EXT" val="2"/>
  <p:tag name="KSO_WM_DIAGRAM_GROUP_CODE" val="1"/>
  <p:tag name="KSO_WM_BEAUTIFY_FLAG" val="#fgm#"/>
  <p:tag name="KSO_WM_UNIT_INDEX" val="1_2_1"/>
  <p:tag name="KSO_WM_UNIT_TYPE" val="l_h_i"/>
  <p:tag name="KSO_WM_FIGMA_DECORATION_INDEX" val="19"/>
  <p:tag name="KSO_WM_FIGMA_FLAG" val="#fgm#"/>
  <p:tag name="KSO_WM_UNIT_PRESET_TEXT" val=" "/>
</p:tagLst>
</file>

<file path=ppt/tags/tag518.xml><?xml version="1.0" encoding="utf-8"?>
<p:tagLst xmlns:p="http://schemas.openxmlformats.org/presentationml/2006/main">
  <p:tag name="KSO_WM_DIAGRAM_GROUP_CODE" val="1"/>
  <p:tag name="KSO_WM_BEAUTIFY_FLAG" val="#fgm#"/>
  <p:tag name="KSO_WM_UNIT_INDEX" val="1_2_1"/>
  <p:tag name="KSO_WM_UNIT_TYPE" val="l_h_a"/>
  <p:tag name="KSO_WM_FIGMA_FLAG" val="#fgm#"/>
  <p:tag name="KSO_WM_UNIT_PRESET_TEXT" val="单击此处添加项标题"/>
</p:tagLst>
</file>

<file path=ppt/tags/tag519.xml><?xml version="1.0" encoding="utf-8"?>
<p:tagLst xmlns:p="http://schemas.openxmlformats.org/presentationml/2006/main">
  <p:tag name="KSO_WM_DIAGRAM_GROUP_CODE" val="1"/>
  <p:tag name="KSO_WM_BEAUTIFY_FLAG" val="#fgm#"/>
  <p:tag name="KSO_WM_UNIT_INDEX" val="1_2_1"/>
  <p:tag name="KSO_WM_UNIT_TYPE" val="l_h_f"/>
  <p:tag name="KSO_WM_FIGMA_FLAG" val="#fgm#"/>
  <p:tag name="KSO_WM_UNIT_PRESET_TEXT" val="单击此处添加项正文"/>
</p:tagLst>
</file>

<file path=ppt/tags/tag52.xml><?xml version="1.0" encoding="utf-8"?>
<p:tagLst xmlns:p="http://schemas.openxmlformats.org/presentationml/2006/main">
  <p:tag name="KSO_WM_UNIT_ID" val="_9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63"/>
  <p:tag name="KSO_WM_TEMPLATE_CATEGORY" val="custom"/>
</p:tagLst>
</file>

<file path=ppt/tags/tag520.xml><?xml version="1.0" encoding="utf-8"?>
<p:tagLst xmlns:p="http://schemas.openxmlformats.org/presentationml/2006/main">
  <p:tag name="KSO_WM_BEAUTIFY_FLAG" val="#wm#"/>
  <p:tag name="KSO_WM_TEMPLATE_CATEGORY" val="custom"/>
  <p:tag name="KSO_WM_TEMPLATE_INDEX" val="40490363"/>
  <p:tag name="KSO_WM_SLIDE_CONTENT_ORIENTATION" val=""/>
  <p:tag name="KSO_WM_SLIDE_HAS_MASK" val="0"/>
  <p:tag name="KSO_WM_SLIDE_ITEM_CNT" val="2"/>
  <p:tag name="KSO_WM_SLIDE_TYPE" val="text"/>
  <p:tag name="KSO_WM_TEMPLATE_SUBCATEGORY" val="29"/>
  <p:tag name="KSO_WM_TEMPLATE_FIGMA_ID" val="69796629463"/>
  <p:tag name="KSO_WM_TEMPLATE_SLIDE_ID" val="slide_eae0c42ea467ae92"/>
</p:tagLst>
</file>

<file path=ppt/tags/tag521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3e5912bfc7b8d0f21238c63d04fd87481fd22842"/>
  <p:tag name="KSO_WM_NEWLAYOUT_GROUP_ID" val="layout_67"/>
  <p:tag name="KSO_WM_NEWLAYOUT_ID" val="slide_44076b21d3aab298"/>
  <p:tag name="KSO_WM_UNIT_PRESET_TEXT" val="单击此处添加标题"/>
</p:tagLst>
</file>

<file path=ppt/tags/tag522.xml><?xml version="1.0" encoding="utf-8"?>
<p:tagLst xmlns:p="http://schemas.openxmlformats.org/presentationml/2006/main">
  <p:tag name="KSO_WM_DIAGRAM_GROUP_CODE" val="1"/>
  <p:tag name="KSO_WM_BEAUTIFY_FLAG" val="#fgm#"/>
  <p:tag name="KSO_WM_UNIT_INDEX" val="1_1_1"/>
  <p:tag name="KSO_WM_UNIT_TYPE" val="l_h_d"/>
  <p:tag name="KSO_WM_FIGMA_FLAG" val="#fgm#"/>
  <p:tag name="MH_PIC_SOURCE_TYPE" val="generate_slide_ai*{&quot;ai_type&quot;:&quot;generate_ppt&quot;,&quot;id&quot;:&quot;VCG41N1617097129&quot;}*auto_galley_ai_*1750579648402_18.148_58643e5dc958-slide-16"/>
</p:tagLst>
</file>

<file path=ppt/tags/tag523.xml><?xml version="1.0" encoding="utf-8"?>
<p:tagLst xmlns:p="http://schemas.openxmlformats.org/presentationml/2006/main">
  <p:tag name="KSO_WM_DIAGRAM_GROUP_CODE" val="1"/>
  <p:tag name="KSO_WM_BEAUTIFY_FLAG" val="#fgm#"/>
  <p:tag name="KSO_WM_UNIT_INDEX" val="1_1_1"/>
  <p:tag name="KSO_WM_UNIT_TYPE" val="l_h_a"/>
  <p:tag name="KSO_WM_FIGMA_FLAG" val="#fgm#"/>
  <p:tag name="KSO_WM_UNIT_PRESET_TEXT" val="单击此处添加项标题"/>
</p:tagLst>
</file>

<file path=ppt/tags/tag524.xml><?xml version="1.0" encoding="utf-8"?>
<p:tagLst xmlns:p="http://schemas.openxmlformats.org/presentationml/2006/main">
  <p:tag name="KSO_WM_DIAGRAM_GROUP_CODE" val="1"/>
  <p:tag name="KSO_WM_BEAUTIFY_FLAG" val="#fgm#"/>
  <p:tag name="KSO_WM_UNIT_INDEX" val="1_1_1"/>
  <p:tag name="KSO_WM_UNIT_TYPE" val="l_h_f"/>
  <p:tag name="KSO_WM_FIGMA_FLAG" val="#fgm#"/>
  <p:tag name="KSO_WM_UNIT_PRESET_TEXT" val="单击此处添加项正文"/>
</p:tagLst>
</file>

<file path=ppt/tags/tag525.xml><?xml version="1.0" encoding="utf-8"?>
<p:tagLst xmlns:p="http://schemas.openxmlformats.org/presentationml/2006/main">
  <p:tag name="KSO_WM_DIAGRAM_GROUP_CODE" val="1"/>
  <p:tag name="KSO_WM_BEAUTIFY_FLAG" val="#fgm#"/>
  <p:tag name="KSO_WM_UNIT_INDEX" val="1_2_1"/>
  <p:tag name="KSO_WM_UNIT_TYPE" val="l_h_d"/>
  <p:tag name="KSO_WM_FIGMA_FLAG" val="#fgm#"/>
  <p:tag name="MH_PIC_SOURCE_TYPE" val="generate_slide_ai*{&quot;ai_type&quot;:&quot;generate_ppt&quot;,&quot;id&quot;:&quot;VCG41N495629353&quot;}*auto_galley_ai_*1750579648402_18.148_58643e5dc958-slide-16"/>
</p:tagLst>
</file>

<file path=ppt/tags/tag526.xml><?xml version="1.0" encoding="utf-8"?>
<p:tagLst xmlns:p="http://schemas.openxmlformats.org/presentationml/2006/main">
  <p:tag name="KSO_WM_DIAGRAM_GROUP_CODE" val="1"/>
  <p:tag name="KSO_WM_BEAUTIFY_FLAG" val="#fgm#"/>
  <p:tag name="KSO_WM_UNIT_INDEX" val="1_2_1"/>
  <p:tag name="KSO_WM_UNIT_TYPE" val="l_h_a"/>
  <p:tag name="KSO_WM_FIGMA_FLAG" val="#fgm#"/>
  <p:tag name="KSO_WM_UNIT_PRESET_TEXT" val="单击此处添加项标题"/>
</p:tagLst>
</file>

<file path=ppt/tags/tag527.xml><?xml version="1.0" encoding="utf-8"?>
<p:tagLst xmlns:p="http://schemas.openxmlformats.org/presentationml/2006/main">
  <p:tag name="KSO_WM_DIAGRAM_GROUP_CODE" val="1"/>
  <p:tag name="KSO_WM_BEAUTIFY_FLAG" val="#fgm#"/>
  <p:tag name="KSO_WM_UNIT_INDEX" val="1_2_1"/>
  <p:tag name="KSO_WM_UNIT_TYPE" val="l_h_f"/>
  <p:tag name="KSO_WM_FIGMA_FLAG" val="#fgm#"/>
  <p:tag name="KSO_WM_UNIT_PRESET_TEXT" val="单击此处添加项正文"/>
</p:tagLst>
</file>

<file path=ppt/tags/tag528.xml><?xml version="1.0" encoding="utf-8"?>
<p:tagLst xmlns:p="http://schemas.openxmlformats.org/presentationml/2006/main">
  <p:tag name="KSO_WM_BEAUTIFY_FLAG" val="#wm#"/>
  <p:tag name="KSO_WM_TEMPLATE_CATEGORY" val="custom"/>
  <p:tag name="KSO_WM_TEMPLATE_INDEX" val="40490363"/>
  <p:tag name="KSO_WM_SLIDE_CONTENT_ORIENTATION" val=""/>
  <p:tag name="KSO_WM_SLIDE_HAS_MASK" val="0"/>
  <p:tag name="KSO_WM_SLIDE_ITEM_CNT" val="2"/>
  <p:tag name="KSO_WM_SLIDE_TYPE" val="text"/>
  <p:tag name="KSO_WM_TEMPLATE_SUBCATEGORY" val="29"/>
  <p:tag name="KSO_WM_TEMPLATE_FIGMA_ID" val="69796629463"/>
  <p:tag name="KSO_WM_TEMPLATE_SLIDE_ID" val="slide_44076b21d3aab298"/>
</p:tagLst>
</file>

<file path=ppt/tags/tag529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1ec07ea3c1db597db0330cfd87026e871597c82b"/>
  <p:tag name="KSO_WM_NEWLAYOUT_GROUP_ID" val="layout_34"/>
  <p:tag name="KSO_WM_NEWLAYOUT_ID" val="slide_14901715fd0b3295"/>
  <p:tag name="KSO_WM_UNIT_PRESET_TEXT" val="单击此处添加标题"/>
</p:tagLst>
</file>

<file path=ppt/tags/tag53.xml><?xml version="1.0" encoding="utf-8"?>
<p:tagLst xmlns:p="http://schemas.openxmlformats.org/presentationml/2006/main">
  <p:tag name="KSO_WM_BEAUTIFY_FLAG" val="#wm#"/>
  <p:tag name="KSO_WM_FIGMA_FLAG" val="#fgm#"/>
  <p:tag name="KSO_WM_UNIT_INDEX" val="1"/>
  <p:tag name="KSO_WM_UNIT_SUBTYPE" val="c"/>
  <p:tag name="KSO_WM_UNIT_TEXT_TYPE" val="1"/>
  <p:tag name="KSO_WM_UNIT_TYPE" val="f"/>
  <p:tag name="KSO_WM_UNIT_ID" val="_9*f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63"/>
  <p:tag name="KSO_WM_TEMPLATE_CATEGORY" val="custom"/>
</p:tagLst>
</file>

<file path=ppt/tags/tag530.xml><?xml version="1.0" encoding="utf-8"?>
<p:tagLst xmlns:p="http://schemas.openxmlformats.org/presentationml/2006/main">
  <p:tag name="KSO_WM_DIAGRAM_GROUP_CODE" val="1"/>
  <p:tag name="KSO_WM_BEAUTIFY_FLAG" val="#fgm#"/>
  <p:tag name="KSO_WM_UNIT_INDEX" val="1_1_1"/>
  <p:tag name="KSO_WM_UNIT_TYPE" val="l_h_d"/>
  <p:tag name="KSO_WM_FIGMA_FLAG" val="#fgm#"/>
  <p:tag name="MH_PIC_SOURCE_TYPE" val="generate_slide_ai*{&quot;ai_type&quot;:&quot;generate_ppt&quot;,&quot;id&quot;:&quot;VCG211401831196&quot;}*auto_galley_ai_*1750579648402_18.148_58643e5dc958-slide-17"/>
</p:tagLst>
</file>

<file path=ppt/tags/tag531.xml><?xml version="1.0" encoding="utf-8"?>
<p:tagLst xmlns:p="http://schemas.openxmlformats.org/presentationml/2006/main">
  <p:tag name="KSO_WM_DIAGRAM_GROUP_CODE" val="1"/>
  <p:tag name="KSO_WM_BEAUTIFY_FLAG" val="#fgm#"/>
  <p:tag name="KSO_WM_UNIT_INDEX" val="1_1_1"/>
  <p:tag name="KSO_WM_UNIT_TYPE" val="l_h_a"/>
  <p:tag name="KSO_WM_FIGMA_FLAG" val="#fgm#"/>
  <p:tag name="KSO_WM_UNIT_PRESET_TEXT" val="单击此处添加项标题"/>
</p:tagLst>
</file>

<file path=ppt/tags/tag532.xml><?xml version="1.0" encoding="utf-8"?>
<p:tagLst xmlns:p="http://schemas.openxmlformats.org/presentationml/2006/main">
  <p:tag name="KSO_WM_DIAGRAM_GROUP_CODE" val="1"/>
  <p:tag name="KSO_WM_BEAUTIFY_FLAG" val="#fgm#"/>
  <p:tag name="KSO_WM_UNIT_INDEX" val="1_1_1"/>
  <p:tag name="KSO_WM_UNIT_TYPE" val="l_h_f"/>
  <p:tag name="KSO_WM_FIGMA_FLAG" val="#fgm#"/>
  <p:tag name="KSO_WM_UNIT_PRESET_TEXT" val="单击此处添加项正文"/>
</p:tagLst>
</file>

<file path=ppt/tags/tag533.xml><?xml version="1.0" encoding="utf-8"?>
<p:tagLst xmlns:p="http://schemas.openxmlformats.org/presentationml/2006/main">
  <p:tag name="KSO_WM_DIAGRAM_GROUP_CODE" val="1"/>
  <p:tag name="KSO_WM_BEAUTIFY_FLAG" val="#fgm#"/>
  <p:tag name="KSO_WM_UNIT_INDEX" val="1_2_1"/>
  <p:tag name="KSO_WM_UNIT_TYPE" val="l_h_d"/>
  <p:tag name="KSO_WM_FIGMA_FLAG" val="#fgm#"/>
  <p:tag name="MH_PIC_SOURCE_TYPE" val="generate_slide_ai*{&quot;ai_type&quot;:&quot;generate_ppt&quot;,&quot;id&quot;:&quot;VCG211394234152&quot;}*auto_galley_ai_*1750579648402_18.148_58643e5dc958-slide-17"/>
</p:tagLst>
</file>

<file path=ppt/tags/tag534.xml><?xml version="1.0" encoding="utf-8"?>
<p:tagLst xmlns:p="http://schemas.openxmlformats.org/presentationml/2006/main">
  <p:tag name="KSO_WM_DIAGRAM_GROUP_CODE" val="1"/>
  <p:tag name="KSO_WM_BEAUTIFY_FLAG" val="#fgm#"/>
  <p:tag name="KSO_WM_UNIT_INDEX" val="1_2_1"/>
  <p:tag name="KSO_WM_UNIT_TYPE" val="l_h_a"/>
  <p:tag name="KSO_WM_FIGMA_FLAG" val="#fgm#"/>
  <p:tag name="KSO_WM_UNIT_PRESET_TEXT" val="单击此处添加项标题"/>
</p:tagLst>
</file>

<file path=ppt/tags/tag535.xml><?xml version="1.0" encoding="utf-8"?>
<p:tagLst xmlns:p="http://schemas.openxmlformats.org/presentationml/2006/main">
  <p:tag name="KSO_WM_DIAGRAM_GROUP_CODE" val="1"/>
  <p:tag name="KSO_WM_BEAUTIFY_FLAG" val="#fgm#"/>
  <p:tag name="KSO_WM_UNIT_INDEX" val="1_2_1"/>
  <p:tag name="KSO_WM_UNIT_TYPE" val="l_h_f"/>
  <p:tag name="KSO_WM_FIGMA_FLAG" val="#fgm#"/>
  <p:tag name="KSO_WM_UNIT_PRESET_TEXT" val="单击此处添加项正文"/>
</p:tagLst>
</file>

<file path=ppt/tags/tag536.xml><?xml version="1.0" encoding="utf-8"?>
<p:tagLst xmlns:p="http://schemas.openxmlformats.org/presentationml/2006/main">
  <p:tag name="KSO_WM_BEAUTIFY_FLAG" val="#wm#"/>
  <p:tag name="KSO_WM_TEMPLATE_CATEGORY" val="custom"/>
  <p:tag name="KSO_WM_TEMPLATE_INDEX" val="40490363"/>
  <p:tag name="KSO_WM_SLIDE_CONTENT_ORIENTATION" val=""/>
  <p:tag name="KSO_WM_SLIDE_HAS_MASK" val="0"/>
  <p:tag name="KSO_WM_SLIDE_ITEM_CNT" val="2"/>
  <p:tag name="KSO_WM_SLIDE_TYPE" val="text"/>
  <p:tag name="KSO_WM_TEMPLATE_SUBCATEGORY" val="29"/>
  <p:tag name="KSO_WM_TEMPLATE_FIGMA_ID" val="69796629463"/>
  <p:tag name="KSO_WM_TEMPLATE_SLIDE_ID" val="slide_14901715fd0b3295"/>
</p:tagLst>
</file>

<file path=ppt/tags/tag537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a3e65d197f6f27b36e9eb0de13a25842ee06be1c"/>
  <p:tag name="KSO_WM_NEWLAYOUT_GROUP_ID" val="layout_65"/>
  <p:tag name="KSO_WM_NEWLAYOUT_ID" val="slide_e290ba90fc0e4252"/>
  <p:tag name="KSO_WM_UNIT_PRESET_TEXT" val="单击此处添加标题"/>
</p:tagLst>
</file>

<file path=ppt/tags/tag538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  <p:tag name="MH_PIC_SOURCE_TYPE" val="generate_slide_ai*{&quot;ai_type&quot;:&quot;generate_ppt&quot;,&quot;id&quot;:&quot;VCG41N1428878025&quot;}*auto_galley_ai_*1750579648402_18.148_58643e5dc958-slide-18"/>
</p:tagLst>
</file>

<file path=ppt/tags/tag539.xml><?xml version="1.0" encoding="utf-8"?>
<p:tagLst xmlns:p="http://schemas.openxmlformats.org/presentationml/2006/main">
  <p:tag name="KSO_WM_DIAGRAM_GROUP_CODE" val="1"/>
  <p:tag name="KSO_WM_BEAUTIFY_FLAG" val="#fgm#"/>
  <p:tag name="KSO_WM_UNIT_INDEX" val="1_1_1"/>
  <p:tag name="KSO_WM_UNIT_TYPE" val="l_h_a"/>
  <p:tag name="KSO_WM_FIGMA_FLAG" val="#fgm#"/>
  <p:tag name="KSO_WM_UNIT_PRESET_TEXT" val="项标题"/>
</p:tagLst>
</file>

<file path=ppt/tags/tag54.xml><?xml version="1.0" encoding="utf-8"?>
<p:tagLst xmlns:p="http://schemas.openxmlformats.org/presentationml/2006/main">
  <p:tag name="KSO_WM_UNIT_TYPE" val="a"/>
  <p:tag name="KSO_WM_BEAUTIFY_FLAG" val="#wm#"/>
  <p:tag name="KSO_WM_FIGMA_FLAG" val="#fgm#"/>
  <p:tag name="KSO_WM_UNIT_INDEX" val="1"/>
  <p:tag name="KSO_WM_UNIT_TEXT_TYPE" val="1"/>
  <p:tag name="KSO_WM_LAYOUT_CHECK_HASH" val="e9e686a68873dec2a97aba436c22c4890cdbeec5"/>
  <p:tag name="KSO_WM_NEWLAYOUT_ID" val="1256"/>
  <p:tag name="KSO_WM_UNIT_ID" val="_9*a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63"/>
  <p:tag name="KSO_WM_TEMPLATE_CATEGORY" val="custom"/>
</p:tagLst>
</file>

<file path=ppt/tags/tag540.xml><?xml version="1.0" encoding="utf-8"?>
<p:tagLst xmlns:p="http://schemas.openxmlformats.org/presentationml/2006/main">
  <p:tag name="KSO_WM_DIAGRAM_GROUP_CODE" val="1"/>
  <p:tag name="KSO_WM_BEAUTIFY_FLAG" val="#fgm#"/>
  <p:tag name="KSO_WM_UNIT_INDEX" val="1_1_1"/>
  <p:tag name="KSO_WM_UNIT_TYPE" val="l_h_f"/>
  <p:tag name="KSO_WM_FIGMA_FLAG" val="#fgm#"/>
  <p:tag name="KSO_WM_UNIT_PRESET_TEXT" val="单击此处添加项正文"/>
</p:tagLst>
</file>

<file path=ppt/tags/tag541.xml><?xml version="1.0" encoding="utf-8"?>
<p:tagLst xmlns:p="http://schemas.openxmlformats.org/presentationml/2006/main">
  <p:tag name="KSO_WM_DIAGRAM_GROUP_CODE" val="1"/>
  <p:tag name="KSO_WM_BEAUTIFY_FLAG" val="#fgm#"/>
  <p:tag name="KSO_WM_UNIT_INDEX" val="1_2_1"/>
  <p:tag name="KSO_WM_UNIT_TYPE" val="l_h_a"/>
  <p:tag name="KSO_WM_FIGMA_FLAG" val="#fgm#"/>
  <p:tag name="KSO_WM_UNIT_PRESET_TEXT" val="项标题"/>
</p:tagLst>
</file>

<file path=ppt/tags/tag542.xml><?xml version="1.0" encoding="utf-8"?>
<p:tagLst xmlns:p="http://schemas.openxmlformats.org/presentationml/2006/main">
  <p:tag name="KSO_WM_DIAGRAM_GROUP_CODE" val="1"/>
  <p:tag name="KSO_WM_BEAUTIFY_FLAG" val="#fgm#"/>
  <p:tag name="KSO_WM_UNIT_INDEX" val="1_2_1"/>
  <p:tag name="KSO_WM_UNIT_TYPE" val="l_h_f"/>
  <p:tag name="KSO_WM_FIGMA_FLAG" val="#fgm#"/>
  <p:tag name="KSO_WM_UNIT_PRESET_TEXT" val="单击此处添加项正文"/>
</p:tagLst>
</file>

<file path=ppt/tags/tag543.xml><?xml version="1.0" encoding="utf-8"?>
<p:tagLst xmlns:p="http://schemas.openxmlformats.org/presentationml/2006/main">
  <p:tag name="KSO_WM_DIAGRAM_GROUP_CODE" val="1"/>
  <p:tag name="KSO_WM_BEAUTIFY_FLAG" val="#fgm#"/>
  <p:tag name="KSO_WM_UNIT_INDEX" val="1_3_1"/>
  <p:tag name="KSO_WM_UNIT_TYPE" val="l_h_a"/>
  <p:tag name="KSO_WM_FIGMA_FLAG" val="#fgm#"/>
  <p:tag name="KSO_WM_UNIT_PRESET_TEXT" val="项标题"/>
</p:tagLst>
</file>

<file path=ppt/tags/tag544.xml><?xml version="1.0" encoding="utf-8"?>
<p:tagLst xmlns:p="http://schemas.openxmlformats.org/presentationml/2006/main">
  <p:tag name="KSO_WM_DIAGRAM_GROUP_CODE" val="1"/>
  <p:tag name="KSO_WM_BEAUTIFY_FLAG" val="#fgm#"/>
  <p:tag name="KSO_WM_UNIT_INDEX" val="1_3_1"/>
  <p:tag name="KSO_WM_UNIT_TYPE" val="l_h_f"/>
  <p:tag name="KSO_WM_FIGMA_FLAG" val="#fgm#"/>
  <p:tag name="KSO_WM_UNIT_PRESET_TEXT" val="单击此处添加项正文"/>
</p:tagLst>
</file>

<file path=ppt/tags/tag545.xml><?xml version="1.0" encoding="utf-8"?>
<p:tagLst xmlns:p="http://schemas.openxmlformats.org/presentationml/2006/main">
  <p:tag name="KSO_WM_DIAGRAM_GROUP_CODE" val="1"/>
  <p:tag name="KSO_WM_BEAUTIFY_FLAG" val="#fgm#"/>
  <p:tag name="KSO_WM_UNIT_INDEX" val="1_4_1"/>
  <p:tag name="KSO_WM_UNIT_TYPE" val="l_h_a"/>
  <p:tag name="KSO_WM_FIGMA_FLAG" val="#fgm#"/>
  <p:tag name="KSO_WM_UNIT_PRESET_TEXT" val="项标题"/>
</p:tagLst>
</file>

<file path=ppt/tags/tag546.xml><?xml version="1.0" encoding="utf-8"?>
<p:tagLst xmlns:p="http://schemas.openxmlformats.org/presentationml/2006/main">
  <p:tag name="KSO_WM_DIAGRAM_GROUP_CODE" val="1"/>
  <p:tag name="KSO_WM_BEAUTIFY_FLAG" val="#fgm#"/>
  <p:tag name="KSO_WM_UNIT_INDEX" val="1_4_1"/>
  <p:tag name="KSO_WM_UNIT_TYPE" val="l_h_f"/>
  <p:tag name="KSO_WM_FIGMA_FLAG" val="#fgm#"/>
  <p:tag name="KSO_WM_UNIT_PRESET_TEXT" val="单击此处添加项正文"/>
</p:tagLst>
</file>

<file path=ppt/tags/tag547.xml><?xml version="1.0" encoding="utf-8"?>
<p:tagLst xmlns:p="http://schemas.openxmlformats.org/presentationml/2006/main">
  <p:tag name="KSO_WM_BEAUTIFY_FLAG" val="#wm#"/>
  <p:tag name="KSO_WM_TEMPLATE_CATEGORY" val="custom"/>
  <p:tag name="KSO_WM_TEMPLATE_INDEX" val="40490363"/>
  <p:tag name="KSO_WM_SLIDE_CONTENT_ORIENTATION" val=""/>
  <p:tag name="KSO_WM_SLIDE_HAS_MASK" val="0"/>
  <p:tag name="KSO_WM_SLIDE_ITEM_CNT" val="4"/>
  <p:tag name="KSO_WM_SLIDE_TYPE" val="text"/>
  <p:tag name="KSO_WM_TEMPLATE_SUBCATEGORY" val="29"/>
  <p:tag name="KSO_WM_TEMPLATE_FIGMA_ID" val="69796629463"/>
  <p:tag name="KSO_WM_TEMPLATE_SLIDE_ID" val="slide_e290ba90fc0e4252"/>
</p:tagLst>
</file>

<file path=ppt/tags/tag548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81bef1e1f9bd2491c711e1dd6a8b8ddee619f6a6"/>
  <p:tag name="KSO_WM_NEWLAYOUT_GROUP_ID" val="layout_60"/>
  <p:tag name="KSO_WM_NEWLAYOUT_ID" val="slide_fce0e59d21ed12ce"/>
  <p:tag name="KSO_WM_UNIT_PRESET_TEXT" val="单击此处添加标题"/>
</p:tagLst>
</file>

<file path=ppt/tags/tag549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  <p:tag name="MH_PIC_SOURCE_TYPE" val="generate_slide_ai*{&quot;ai_type&quot;:&quot;generate_ppt&quot;,&quot;id&quot;:&quot;VCG41N1369640610&quot;}*auto_galley_ai_*1750579648402_18.148_58643e5dc958-slide-19"/>
</p:tagLst>
</file>

<file path=ppt/tags/tag55.xml><?xml version="1.0" encoding="utf-8"?>
<p:tagLst xmlns:p="http://schemas.openxmlformats.org/presentationml/2006/main">
  <p:tag name="KSO_WM_UNIT_TYPE" val="f"/>
  <p:tag name="KSO_WM_BEAUTIFY_FLAG" val="#wm#"/>
  <p:tag name="KSO_WM_FIGMA_FLAG" val="#fgm#"/>
  <p:tag name="KSO_WM_UNIT_INDEX" val="2"/>
  <p:tag name="KSO_WM_UNIT_SUBTYPE" val="b"/>
  <p:tag name="KSO_WM_UNIT_TEXT_TYPE" val="1"/>
  <p:tag name="KSO_WM_UNIT_ID" val="_9*f*2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63"/>
  <p:tag name="KSO_WM_TEMPLATE_CATEGORY" val="custom"/>
</p:tagLst>
</file>

<file path=ppt/tags/tag550.xml><?xml version="1.0" encoding="utf-8"?>
<p:tagLst xmlns:p="http://schemas.openxmlformats.org/presentationml/2006/main">
  <p:tag name="$PH_EXT" val="2"/>
  <p:tag name="KSO_WM_FIGMA_DECORATION_INDEX" val="18_contentModel"/>
  <p:tag name="KSO_WM_BEAUTIFY_FLAG" val="#fgm#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INDEX" val="1_1"/>
  <p:tag name="KSO_WM_UNIT_TYPE" val="l_i"/>
  <p:tag name="KSO_WM_UNIT_PRESET_TEXT" val=" "/>
</p:tagLst>
</file>

<file path=ppt/tags/tag551.xml><?xml version="1.0" encoding="utf-8"?>
<p:tagLst xmlns:p="http://schemas.openxmlformats.org/presentationml/2006/main">
  <p:tag name="KSO_WM_DIAGRAM_GROUP_CODE" val="1"/>
  <p:tag name="KSO_WM_BEAUTIFY_FLAG" val="#fgm#"/>
  <p:tag name="KSO_WM_UNIT_INDEX" val="1_1_1"/>
  <p:tag name="KSO_WM_UNIT_TYPE" val="l_h_a"/>
  <p:tag name="KSO_WM_FIGMA_FLAG" val="#fgm#"/>
  <p:tag name="KSO_WM_UNIT_PRESET_TEXT" val="单击此处添加项标题"/>
</p:tagLst>
</file>

<file path=ppt/tags/tag552.xml><?xml version="1.0" encoding="utf-8"?>
<p:tagLst xmlns:p="http://schemas.openxmlformats.org/presentationml/2006/main">
  <p:tag name="KSO_WM_DIAGRAM_GROUP_CODE" val="1"/>
  <p:tag name="KSO_WM_BEAUTIFY_FLAG" val="#fgm#"/>
  <p:tag name="KSO_WM_UNIT_INDEX" val="1_1_1"/>
  <p:tag name="KSO_WM_UNIT_TYPE" val="l_h_f"/>
  <p:tag name="KSO_WM_FIGMA_FLAG" val="#fgm#"/>
  <p:tag name="KSO_WM_UNIT_PRESET_TEXT" val="单击此处添加正文"/>
</p:tagLst>
</file>

<file path=ppt/tags/tag553.xml><?xml version="1.0" encoding="utf-8"?>
<p:tagLst xmlns:p="http://schemas.openxmlformats.org/presentationml/2006/main">
  <p:tag name="KSO_WM_BEAUTIFY_FLAG" val="#wm#"/>
  <p:tag name="KSO_WM_TEMPLATE_CATEGORY" val="custom"/>
  <p:tag name="KSO_WM_TEMPLATE_INDEX" val="40490363"/>
  <p:tag name="KSO_WM_SLIDE_CONTENT_ORIENTATION" val=""/>
  <p:tag name="KSO_WM_SLIDE_HAS_MASK" val="0"/>
  <p:tag name="KSO_WM_SLIDE_ITEM_CNT" val="1"/>
  <p:tag name="KSO_WM_SLIDE_TYPE" val="text"/>
  <p:tag name="KSO_WM_TEMPLATE_SUBCATEGORY" val="29"/>
  <p:tag name="KSO_WM_TEMPLATE_FIGMA_ID" val="69796629463"/>
  <p:tag name="KSO_WM_TEMPLATE_SLIDE_ID" val="slide_fce0e59d21ed12ce"/>
</p:tagLst>
</file>

<file path=ppt/tags/tag554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c6251d8e3c8831b73a28cfb89bfe66302cb078b9"/>
  <p:tag name="KSO_WM_NEWLAYOUT_GROUP_ID" val="layout_24"/>
  <p:tag name="KSO_WM_NEWLAYOUT_ID" val="slide_d874982eae0a7b02"/>
  <p:tag name="KSO_WM_UNIT_PRESET_TEXT" val="单击此处添加标题"/>
</p:tagLst>
</file>

<file path=ppt/tags/tag555.xml><?xml version="1.0" encoding="utf-8"?>
<p:tagLst xmlns:p="http://schemas.openxmlformats.org/presentationml/2006/main">
  <p:tag name="KSO_WM_DIAGRAM_GROUP_CODE" val="1"/>
  <p:tag name="KSO_WM_BEAUTIFY_FLAG" val="#fgm#"/>
  <p:tag name="KSO_WM_UNIT_INDEX" val="1"/>
  <p:tag name="KSO_WM_UNIT_TYPE" val="f"/>
  <p:tag name="KSO_WM_FIGMA_FLAG" val="#fgm#"/>
  <p:tag name="KSO_WM_UNIT_PRESET_TEXT" val="单击此处添加正文"/>
</p:tagLst>
</file>

<file path=ppt/tags/tag556.xml><?xml version="1.0" encoding="utf-8"?>
<p:tagLst xmlns:p="http://schemas.openxmlformats.org/presentationml/2006/main">
  <p:tag name="$PH_EXT" val="2"/>
  <p:tag name="KSO_WM_DIAGRAM_GROUP_CODE" val="1"/>
  <p:tag name="KSO_WM_BEAUTIFY_FLAG" val="#fgm#"/>
  <p:tag name="KSO_WM_UNIT_INDEX" val="1_1_1"/>
  <p:tag name="KSO_WM_UNIT_TYPE" val="l_h_i"/>
  <p:tag name="KSO_WM_FIGMA_DECORATION_INDEX" val="18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PRESET_TEXT" val=" "/>
</p:tagLst>
</file>

<file path=ppt/tags/tag557.xml><?xml version="1.0" encoding="utf-8"?>
<p:tagLst xmlns:p="http://schemas.openxmlformats.org/presentationml/2006/main">
  <p:tag name="KSO_WM_DIAGRAM_GROUP_CODE" val="1"/>
  <p:tag name="KSO_WM_BEAUTIFY_FLAG" val="#fgm#"/>
  <p:tag name="KSO_WM_UNIT_INDEX" val="1_1_1"/>
  <p:tag name="KSO_WM_UNIT_TYPE" val="l_h_d"/>
  <p:tag name="KSO_WM_FIGMA_FLAG" val="#fgm#"/>
  <p:tag name="MH_PIC_SOURCE_TYPE" val="generate_slide_ai*{&quot;ai_type&quot;:&quot;generate_ppt&quot;,&quot;id&quot;:&quot;http://zh-ai-group.ks3-cn-beijing-internal.ksyun.com/image_generate/image_process/production/202506/02b08bb0-4e2c-4186-b2c9-1b6f4a7a8def.jpg?Expires=1782115661&amp;AWSAccessKeyId=AKLT9NSy7kh8TIS1UzNqLRY2&amp;Signature=bZM7KkUPWbZdTldn2sqFOUcOQ6E%3D&quot;}*auto_qingqiu_ai_*1750579648402_18.148_58643e5dc958-slide-20"/>
</p:tagLst>
</file>

<file path=ppt/tags/tag558.xml><?xml version="1.0" encoding="utf-8"?>
<p:tagLst xmlns:p="http://schemas.openxmlformats.org/presentationml/2006/main">
  <p:tag name="KSO_WM_DIAGRAM_GROUP_CODE" val="1"/>
  <p:tag name="KSO_WM_BEAUTIFY_FLAG" val="#fgm#"/>
  <p:tag name="KSO_WM_UNIT_INDEX" val="1_1_1"/>
  <p:tag name="KSO_WM_UNIT_TYPE" val="l_h_a"/>
  <p:tag name="KSO_WM_FIGMA_FLAG" val="#fgm#"/>
  <p:tag name="KSO_WM_UNIT_PRESET_TEXT" val="项标题"/>
</p:tagLst>
</file>

<file path=ppt/tags/tag559.xml><?xml version="1.0" encoding="utf-8"?>
<p:tagLst xmlns:p="http://schemas.openxmlformats.org/presentationml/2006/main">
  <p:tag name="KSO_WM_DIAGRAM_GROUP_CODE" val="1"/>
  <p:tag name="KSO_WM_BEAUTIFY_FLAG" val="#fgm#"/>
  <p:tag name="KSO_WM_UNIT_INDEX" val="1_1_1"/>
  <p:tag name="KSO_WM_UNIT_TYPE" val="l_h_f"/>
  <p:tag name="KSO_WM_FIGMA_FLAG" val="#fgm#"/>
  <p:tag name="KSO_WM_UNIT_PRESET_TEXT" val="单击此处添加项正文"/>
</p:tagLst>
</file>

<file path=ppt/tags/tag56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10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63"/>
  <p:tag name="KSO_WM_TEMPLATE_CATEGORY" val="custom"/>
</p:tagLst>
</file>

<file path=ppt/tags/tag560.xml><?xml version="1.0" encoding="utf-8"?>
<p:tagLst xmlns:p="http://schemas.openxmlformats.org/presentationml/2006/main">
  <p:tag name="$PH_EXT" val="2"/>
  <p:tag name="KSO_WM_DIAGRAM_GROUP_CODE" val="1"/>
  <p:tag name="KSO_WM_BEAUTIFY_FLAG" val="#fgm#"/>
  <p:tag name="KSO_WM_UNIT_INDEX" val="1_2_1"/>
  <p:tag name="KSO_WM_UNIT_TYPE" val="l_h_i"/>
  <p:tag name="KSO_WM_FIGMA_DECORATION_INDEX" val="18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PRESET_TEXT" val=" "/>
</p:tagLst>
</file>

<file path=ppt/tags/tag561.xml><?xml version="1.0" encoding="utf-8"?>
<p:tagLst xmlns:p="http://schemas.openxmlformats.org/presentationml/2006/main">
  <p:tag name="KSO_WM_DIAGRAM_GROUP_CODE" val="1"/>
  <p:tag name="KSO_WM_BEAUTIFY_FLAG" val="#fgm#"/>
  <p:tag name="KSO_WM_UNIT_INDEX" val="1_2_1"/>
  <p:tag name="KSO_WM_UNIT_TYPE" val="l_h_d"/>
  <p:tag name="KSO_WM_FIGMA_FLAG" val="#fgm#"/>
  <p:tag name="MH_PIC_SOURCE_TYPE" val="generate_slide_ai*{&quot;ai_type&quot;:&quot;generate_ppt&quot;,&quot;id&quot;:&quot;http://zh-ai-group.ks3-cn-beijing-internal.ksyun.com/image_generate/image_process/production/202506/fe8e9f84-525f-446c-98e8-5d7b3bc8540f.jpg?Expires=1782115660&amp;AWSAccessKeyId=AKLT9NSy7kh8TIS1UzNqLRY2&amp;Signature=EZrNO4l%2B1AxD72Yqb8vcO6%2BX86c%3D&quot;}*auto_qingqiu_ai_*1750579648402_18.148_58643e5dc958-slide-20"/>
</p:tagLst>
</file>

<file path=ppt/tags/tag562.xml><?xml version="1.0" encoding="utf-8"?>
<p:tagLst xmlns:p="http://schemas.openxmlformats.org/presentationml/2006/main">
  <p:tag name="KSO_WM_DIAGRAM_GROUP_CODE" val="1"/>
  <p:tag name="KSO_WM_BEAUTIFY_FLAG" val="#fgm#"/>
  <p:tag name="KSO_WM_UNIT_INDEX" val="1_2_1"/>
  <p:tag name="KSO_WM_UNIT_TYPE" val="l_h_a"/>
  <p:tag name="KSO_WM_FIGMA_FLAG" val="#fgm#"/>
  <p:tag name="KSO_WM_UNIT_PRESET_TEXT" val="项标题"/>
</p:tagLst>
</file>

<file path=ppt/tags/tag563.xml><?xml version="1.0" encoding="utf-8"?>
<p:tagLst xmlns:p="http://schemas.openxmlformats.org/presentationml/2006/main">
  <p:tag name="KSO_WM_DIAGRAM_GROUP_CODE" val="1"/>
  <p:tag name="KSO_WM_BEAUTIFY_FLAG" val="#fgm#"/>
  <p:tag name="KSO_WM_UNIT_INDEX" val="1_2_1"/>
  <p:tag name="KSO_WM_UNIT_TYPE" val="l_h_f"/>
  <p:tag name="KSO_WM_FIGMA_FLAG" val="#fgm#"/>
  <p:tag name="KSO_WM_UNIT_PRESET_TEXT" val="单击此处添加项正文"/>
</p:tagLst>
</file>

<file path=ppt/tags/tag564.xml><?xml version="1.0" encoding="utf-8"?>
<p:tagLst xmlns:p="http://schemas.openxmlformats.org/presentationml/2006/main">
  <p:tag name="$PH_EXT" val="2"/>
  <p:tag name="KSO_WM_DIAGRAM_GROUP_CODE" val="1"/>
  <p:tag name="KSO_WM_BEAUTIFY_FLAG" val="#fgm#"/>
  <p:tag name="KSO_WM_UNIT_INDEX" val="1_3_1"/>
  <p:tag name="KSO_WM_UNIT_TYPE" val="l_h_i"/>
  <p:tag name="KSO_WM_FIGMA_DECORATION_INDEX" val="18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PRESET_TEXT" val=" "/>
</p:tagLst>
</file>

<file path=ppt/tags/tag565.xml><?xml version="1.0" encoding="utf-8"?>
<p:tagLst xmlns:p="http://schemas.openxmlformats.org/presentationml/2006/main">
  <p:tag name="KSO_WM_DIAGRAM_GROUP_CODE" val="1"/>
  <p:tag name="KSO_WM_BEAUTIFY_FLAG" val="#fgm#"/>
  <p:tag name="KSO_WM_UNIT_INDEX" val="1_3_1"/>
  <p:tag name="KSO_WM_UNIT_TYPE" val="l_h_d"/>
  <p:tag name="KSO_WM_FIGMA_FLAG" val="#fgm#"/>
  <p:tag name="MH_PIC_SOURCE_TYPE" val="generate_slide_ai*{&quot;ai_type&quot;:&quot;generate_ppt&quot;,&quot;id&quot;:&quot;http://zh-ai-group.ks3-cn-beijing-internal.ksyun.com/image_generate/image_process/production/202506/1ed27a12-d202-42a3-9153-0821e3761559.jpg?Expires=1782115661&amp;AWSAccessKeyId=AKLT9NSy7kh8TIS1UzNqLRY2&amp;Signature=xbMr9EuNXHxq860VGgxgSujw63U%3D&quot;}*auto_qingqiu_ai_*1750579648402_18.148_58643e5dc958-slide-20"/>
</p:tagLst>
</file>

<file path=ppt/tags/tag566.xml><?xml version="1.0" encoding="utf-8"?>
<p:tagLst xmlns:p="http://schemas.openxmlformats.org/presentationml/2006/main">
  <p:tag name="KSO_WM_DIAGRAM_GROUP_CODE" val="1"/>
  <p:tag name="KSO_WM_BEAUTIFY_FLAG" val="#fgm#"/>
  <p:tag name="KSO_WM_UNIT_INDEX" val="1_3_1"/>
  <p:tag name="KSO_WM_UNIT_TYPE" val="l_h_a"/>
  <p:tag name="KSO_WM_FIGMA_FLAG" val="#fgm#"/>
  <p:tag name="KSO_WM_UNIT_PRESET_TEXT" val="项标题"/>
</p:tagLst>
</file>

<file path=ppt/tags/tag567.xml><?xml version="1.0" encoding="utf-8"?>
<p:tagLst xmlns:p="http://schemas.openxmlformats.org/presentationml/2006/main">
  <p:tag name="KSO_WM_DIAGRAM_GROUP_CODE" val="1"/>
  <p:tag name="KSO_WM_BEAUTIFY_FLAG" val="#fgm#"/>
  <p:tag name="KSO_WM_UNIT_INDEX" val="1_3_1"/>
  <p:tag name="KSO_WM_UNIT_TYPE" val="l_h_f"/>
  <p:tag name="KSO_WM_FIGMA_FLAG" val="#fgm#"/>
  <p:tag name="KSO_WM_UNIT_PRESET_TEXT" val="单击此处添加项正文"/>
</p:tagLst>
</file>

<file path=ppt/tags/tag568.xml><?xml version="1.0" encoding="utf-8"?>
<p:tagLst xmlns:p="http://schemas.openxmlformats.org/presentationml/2006/main">
  <p:tag name="$PH_EXT" val="2"/>
  <p:tag name="KSO_WM_DIAGRAM_GROUP_CODE" val="1"/>
  <p:tag name="KSO_WM_BEAUTIFY_FLAG" val="#fgm#"/>
  <p:tag name="KSO_WM_UNIT_INDEX" val="1_4_1"/>
  <p:tag name="KSO_WM_UNIT_TYPE" val="l_h_i"/>
  <p:tag name="KSO_WM_FIGMA_DECORATION_INDEX" val="18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PRESET_TEXT" val=" "/>
</p:tagLst>
</file>

<file path=ppt/tags/tag569.xml><?xml version="1.0" encoding="utf-8"?>
<p:tagLst xmlns:p="http://schemas.openxmlformats.org/presentationml/2006/main">
  <p:tag name="KSO_WM_DIAGRAM_GROUP_CODE" val="1"/>
  <p:tag name="KSO_WM_BEAUTIFY_FLAG" val="#fgm#"/>
  <p:tag name="KSO_WM_UNIT_INDEX" val="1_4_1"/>
  <p:tag name="KSO_WM_UNIT_TYPE" val="l_h_d"/>
  <p:tag name="KSO_WM_FIGMA_FLAG" val="#fgm#"/>
  <p:tag name="MH_PIC_SOURCE_TYPE" val="generate_slide_ai*{&quot;ai_type&quot;:&quot;generate_ppt&quot;,&quot;id&quot;:&quot;http://zh-ai-group.ks3-cn-beijing-internal.ksyun.com/image_generate/image_process/production/202506/4d852c79-7fb0-4cba-a66a-b04de2d1cfa5.jpg?Expires=1782115662&amp;AWSAccessKeyId=AKLT9NSy7kh8TIS1UzNqLRY2&amp;Signature=wTx8Uwf1wZD85PAxHqig0i1O%2B2o%3D&quot;}*auto_qingqiu_ai_*1750579648402_18.148_58643e5dc958-slide-20"/>
</p:tagLst>
</file>

<file path=ppt/tags/tag57.xml><?xml version="1.0" encoding="utf-8"?>
<p:tagLst xmlns:p="http://schemas.openxmlformats.org/presentationml/2006/main">
  <p:tag name="KSO_WM_UNIT_TYPE" val="i"/>
  <p:tag name="KSO_WM_UNIT_INDEX" val="4"/>
  <p:tag name="KSO_WM_BEAUTIFY_FLAG" val="#wm#"/>
  <p:tag name="KSO_WM_TAG_VERSION" val="3.0"/>
  <p:tag name="KSO_WM_UNIT_ID" val="_10*i*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63"/>
  <p:tag name="KSO_WM_TEMPLATE_CATEGORY" val="custom"/>
</p:tagLst>
</file>

<file path=ppt/tags/tag570.xml><?xml version="1.0" encoding="utf-8"?>
<p:tagLst xmlns:p="http://schemas.openxmlformats.org/presentationml/2006/main">
  <p:tag name="KSO_WM_DIAGRAM_GROUP_CODE" val="1"/>
  <p:tag name="KSO_WM_BEAUTIFY_FLAG" val="#fgm#"/>
  <p:tag name="KSO_WM_UNIT_INDEX" val="1_4_1"/>
  <p:tag name="KSO_WM_UNIT_TYPE" val="l_h_a"/>
  <p:tag name="KSO_WM_FIGMA_FLAG" val="#fgm#"/>
  <p:tag name="KSO_WM_UNIT_PRESET_TEXT" val="项标题"/>
</p:tagLst>
</file>

<file path=ppt/tags/tag571.xml><?xml version="1.0" encoding="utf-8"?>
<p:tagLst xmlns:p="http://schemas.openxmlformats.org/presentationml/2006/main">
  <p:tag name="KSO_WM_DIAGRAM_GROUP_CODE" val="1"/>
  <p:tag name="KSO_WM_BEAUTIFY_FLAG" val="#fgm#"/>
  <p:tag name="KSO_WM_UNIT_INDEX" val="1_4_1"/>
  <p:tag name="KSO_WM_UNIT_TYPE" val="l_h_f"/>
  <p:tag name="KSO_WM_FIGMA_FLAG" val="#fgm#"/>
  <p:tag name="KSO_WM_UNIT_PRESET_TEXT" val="单击此处添加项正文"/>
</p:tagLst>
</file>

<file path=ppt/tags/tag572.xml><?xml version="1.0" encoding="utf-8"?>
<p:tagLst xmlns:p="http://schemas.openxmlformats.org/presentationml/2006/main">
  <p:tag name="KSO_WM_BEAUTIFY_FLAG" val="#wm#"/>
  <p:tag name="KSO_WM_TEMPLATE_CATEGORY" val="custom"/>
  <p:tag name="KSO_WM_TEMPLATE_INDEX" val="40490363"/>
  <p:tag name="KSO_WM_SLIDE_CONTENT_ORIENTATION" val=""/>
  <p:tag name="KSO_WM_SLIDE_HAS_MASK" val="0"/>
  <p:tag name="KSO_WM_SLIDE_ITEM_CNT" val="4"/>
  <p:tag name="KSO_WM_SLIDE_TYPE" val="text"/>
  <p:tag name="KSO_WM_TEMPLATE_SUBCATEGORY" val="29"/>
  <p:tag name="KSO_WM_TEMPLATE_FIGMA_ID" val="69796629463"/>
  <p:tag name="KSO_WM_TEMPLATE_SLIDE_ID" val="slide_d874982eae0a7b02"/>
</p:tagLst>
</file>

<file path=ppt/tags/tag573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4bfa318ce43b2d5b445a7b049a2fdc2cc0974fc2"/>
  <p:tag name="KSO_WM_NEWLAYOUT_GROUP_ID" val="layout_64"/>
  <p:tag name="KSO_WM_NEWLAYOUT_ID" val="slide_127913e153820000"/>
  <p:tag name="KSO_WM_UNIT_PRESET_TEXT" val="单击此处添加标题"/>
</p:tagLst>
</file>

<file path=ppt/tags/tag574.xml><?xml version="1.0" encoding="utf-8"?>
<p:tagLst xmlns:p="http://schemas.openxmlformats.org/presentationml/2006/main">
  <p:tag name="KSO_WM_DIAGRAM_GROUP_CODE" val="1"/>
  <p:tag name="KSO_WM_BEAUTIFY_FLAG" val="#fgm#"/>
  <p:tag name="KSO_WM_UNIT_INDEX" val="1_1_1"/>
  <p:tag name="KSO_WM_UNIT_TYPE" val="l_h_a"/>
  <p:tag name="KSO_WM_FIGMA_FLAG" val="#fgm#"/>
  <p:tag name="KSO_WM_UNIT_PRESET_TEXT" val="单击此处添加项标题"/>
</p:tagLst>
</file>

<file path=ppt/tags/tag575.xml><?xml version="1.0" encoding="utf-8"?>
<p:tagLst xmlns:p="http://schemas.openxmlformats.org/presentationml/2006/main">
  <p:tag name="$PH_EXT" val="2"/>
  <p:tag name="KSO_WM_DIAGRAM_GROUP_CODE" val="1"/>
  <p:tag name="KSO_WM_BEAUTIFY_FLAG" val="#fgm#"/>
  <p:tag name="KSO_WM_UNIT_INDEX" val="1_1_1"/>
  <p:tag name="KSO_WM_UNIT_TYPE" val="l_h_i"/>
  <p:tag name="KSO_WM_FIGMA_DECORATION_INDEX" val="18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PRESET_TEXT" val=" "/>
</p:tagLst>
</file>

<file path=ppt/tags/tag576.xml><?xml version="1.0" encoding="utf-8"?>
<p:tagLst xmlns:p="http://schemas.openxmlformats.org/presentationml/2006/main">
  <p:tag name="KSO_WM_DIAGRAM_GROUP_CODE" val="1"/>
  <p:tag name="KSO_WM_BEAUTIFY_FLAG" val="#fgm#"/>
  <p:tag name="KSO_WM_UNIT_INDEX" val="1_1_1"/>
  <p:tag name="KSO_WM_UNIT_TYPE" val="l_h_f"/>
  <p:tag name="KSO_WM_FIGMA_FLAG" val="#fgm#"/>
  <p:tag name="KSO_WM_UNIT_PRESET_TEXT" val="单击此处添加项正文"/>
</p:tagLst>
</file>

<file path=ppt/tags/tag577.xml><?xml version="1.0" encoding="utf-8"?>
<p:tagLst xmlns:p="http://schemas.openxmlformats.org/presentationml/2006/main">
  <p:tag name="KSO_WM_DIAGRAM_GROUP_CODE" val="1"/>
  <p:tag name="KSO_WM_BEAUTIFY_FLAG" val="#fgm#"/>
  <p:tag name="KSO_WM_UNIT_INDEX" val="1_2_1"/>
  <p:tag name="KSO_WM_UNIT_TYPE" val="l_h_a"/>
  <p:tag name="KSO_WM_FIGMA_FLAG" val="#fgm#"/>
  <p:tag name="KSO_WM_UNIT_PRESET_TEXT" val="单击此处添加项标题"/>
</p:tagLst>
</file>

<file path=ppt/tags/tag578.xml><?xml version="1.0" encoding="utf-8"?>
<p:tagLst xmlns:p="http://schemas.openxmlformats.org/presentationml/2006/main">
  <p:tag name="$PH_EXT" val="2"/>
  <p:tag name="KSO_WM_DIAGRAM_GROUP_CODE" val="1"/>
  <p:tag name="KSO_WM_BEAUTIFY_FLAG" val="#fgm#"/>
  <p:tag name="KSO_WM_UNIT_INDEX" val="1_2_1"/>
  <p:tag name="KSO_WM_UNIT_TYPE" val="l_h_i"/>
  <p:tag name="KSO_WM_FIGMA_DECORATION_INDEX" val="18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PRESET_TEXT" val=" "/>
</p:tagLst>
</file>

<file path=ppt/tags/tag579.xml><?xml version="1.0" encoding="utf-8"?>
<p:tagLst xmlns:p="http://schemas.openxmlformats.org/presentationml/2006/main">
  <p:tag name="KSO_WM_DIAGRAM_GROUP_CODE" val="1"/>
  <p:tag name="KSO_WM_BEAUTIFY_FLAG" val="#fgm#"/>
  <p:tag name="KSO_WM_UNIT_INDEX" val="1_2_1"/>
  <p:tag name="KSO_WM_UNIT_TYPE" val="l_h_f"/>
  <p:tag name="KSO_WM_FIGMA_FLAG" val="#fgm#"/>
  <p:tag name="KSO_WM_UNIT_PRESET_TEXT" val="单击此处添加项正文"/>
</p:tagLst>
</file>

<file path=ppt/tags/tag58.xml><?xml version="1.0" encoding="utf-8"?>
<p:tagLst xmlns:p="http://schemas.openxmlformats.org/presentationml/2006/main">
  <p:tag name="KSO_WM_UNIT_TYPE" val="i"/>
  <p:tag name="KSO_WM_UNIT_INDEX" val="9"/>
  <p:tag name="KSO_WM_BEAUTIFY_FLAG" val="#wm#"/>
  <p:tag name="KSO_WM_TAG_VERSION" val="3.0"/>
  <p:tag name="KSO_WM_UNIT_ID" val="_10*i*9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63"/>
  <p:tag name="KSO_WM_TEMPLATE_CATEGORY" val="custom"/>
</p:tagLst>
</file>

<file path=ppt/tags/tag580.xml><?xml version="1.0" encoding="utf-8"?>
<p:tagLst xmlns:p="http://schemas.openxmlformats.org/presentationml/2006/main">
  <p:tag name="KSO_WM_DIAGRAM_GROUP_CODE" val="1"/>
  <p:tag name="KSO_WM_BEAUTIFY_FLAG" val="#fgm#"/>
  <p:tag name="KSO_WM_UNIT_INDEX" val="1_3_1"/>
  <p:tag name="KSO_WM_UNIT_TYPE" val="l_h_a"/>
  <p:tag name="KSO_WM_FIGMA_FLAG" val="#fgm#"/>
  <p:tag name="KSO_WM_UNIT_PRESET_TEXT" val="单击此处添加项标题"/>
</p:tagLst>
</file>

<file path=ppt/tags/tag581.xml><?xml version="1.0" encoding="utf-8"?>
<p:tagLst xmlns:p="http://schemas.openxmlformats.org/presentationml/2006/main">
  <p:tag name="$PH_EXT" val="2"/>
  <p:tag name="KSO_WM_DIAGRAM_GROUP_CODE" val="1"/>
  <p:tag name="KSO_WM_BEAUTIFY_FLAG" val="#fgm#"/>
  <p:tag name="KSO_WM_UNIT_INDEX" val="1_3_1"/>
  <p:tag name="KSO_WM_UNIT_TYPE" val="l_h_i"/>
  <p:tag name="KSO_WM_FIGMA_DECORATION_INDEX" val="18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PRESET_TEXT" val=" "/>
</p:tagLst>
</file>

<file path=ppt/tags/tag582.xml><?xml version="1.0" encoding="utf-8"?>
<p:tagLst xmlns:p="http://schemas.openxmlformats.org/presentationml/2006/main">
  <p:tag name="KSO_WM_DIAGRAM_GROUP_CODE" val="1"/>
  <p:tag name="KSO_WM_BEAUTIFY_FLAG" val="#fgm#"/>
  <p:tag name="KSO_WM_UNIT_INDEX" val="1_3_1"/>
  <p:tag name="KSO_WM_UNIT_TYPE" val="l_h_f"/>
  <p:tag name="KSO_WM_FIGMA_FLAG" val="#fgm#"/>
  <p:tag name="KSO_WM_UNIT_PRESET_TEXT" val="单击此处添加项正文"/>
</p:tagLst>
</file>

<file path=ppt/tags/tag583.xml><?xml version="1.0" encoding="utf-8"?>
<p:tagLst xmlns:p="http://schemas.openxmlformats.org/presentationml/2006/main">
  <p:tag name="KSO_WM_BEAUTIFY_FLAG" val="#wm#"/>
  <p:tag name="KSO_WM_TEMPLATE_CATEGORY" val="custom"/>
  <p:tag name="KSO_WM_TEMPLATE_INDEX" val="40490363"/>
  <p:tag name="KSO_WM_SLIDE_CONTENT_ORIENTATION" val=""/>
  <p:tag name="KSO_WM_SLIDE_HAS_MASK" val="0"/>
  <p:tag name="KSO_WM_SLIDE_ITEM_CNT" val="3"/>
  <p:tag name="KSO_WM_SLIDE_TYPE" val="text"/>
  <p:tag name="KSO_WM_TEMPLATE_SUBCATEGORY" val="29"/>
  <p:tag name="KSO_WM_TEMPLATE_FIGMA_ID" val="69796629463"/>
  <p:tag name="KSO_WM_TEMPLATE_SLIDE_ID" val="slide_127913e153820000"/>
</p:tagLst>
</file>

<file path=ppt/tags/tag584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8c8d0d4cc0beb86bc42bc8c6845834424ad3e91a"/>
  <p:tag name="KSO_WM_NEWLAYOUT_GROUP_ID" val="layout_26"/>
  <p:tag name="KSO_WM_NEWLAYOUT_ID" val="slide_e3c93414deaf5687"/>
  <p:tag name="KSO_WM_UNIT_PRESET_TEXT" val="单击此处添加标题"/>
</p:tagLst>
</file>

<file path=ppt/tags/tag585.xml><?xml version="1.0" encoding="utf-8"?>
<p:tagLst xmlns:p="http://schemas.openxmlformats.org/presentationml/2006/main">
  <p:tag name="$PH_EXT" val="2"/>
  <p:tag name="KSO_WM_DIAGRAM_GROUP_CODE" val="1"/>
  <p:tag name="KSO_WM_BEAUTIFY_FLAG" val="#fgm#"/>
  <p:tag name="KSO_WM_UNIT_INDEX" val="1_1_1"/>
  <p:tag name="KSO_WM_UNIT_TYPE" val="l_h_i"/>
  <p:tag name="KSO_WM_FIGMA_DECORATION_INDEX" val="18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PRESET_TEXT" val=" "/>
</p:tagLst>
</file>

<file path=ppt/tags/tag586.xml><?xml version="1.0" encoding="utf-8"?>
<p:tagLst xmlns:p="http://schemas.openxmlformats.org/presentationml/2006/main">
  <p:tag name="KSO_WM_DIAGRAM_GROUP_CODE" val="1"/>
  <p:tag name="KSO_WM_BEAUTIFY_FLAG" val="#fgm#"/>
  <p:tag name="KSO_WM_UNIT_INDEX" val="1_1_1"/>
  <p:tag name="KSO_WM_UNIT_TYPE" val="l_h_d"/>
  <p:tag name="KSO_WM_FIGMA_FLAG" val="#fgm#"/>
  <p:tag name="MH_PIC_SOURCE_TYPE" val="generate_slide_ai*{&quot;ai_type&quot;:&quot;generate_ppt&quot;,&quot;id&quot;:&quot;VCG41N1432689716&quot;}*auto_galley_ai_*1750579648402_18.148_58643e5dc958-slide-22"/>
</p:tagLst>
</file>

<file path=ppt/tags/tag587.xml><?xml version="1.0" encoding="utf-8"?>
<p:tagLst xmlns:p="http://schemas.openxmlformats.org/presentationml/2006/main">
  <p:tag name="KSO_WM_DIAGRAM_GROUP_CODE" val="1"/>
  <p:tag name="KSO_WM_BEAUTIFY_FLAG" val="#fgm#"/>
  <p:tag name="KSO_WM_UNIT_INDEX" val="1_1_1"/>
  <p:tag name="KSO_WM_UNIT_TYPE" val="l_h_a"/>
  <p:tag name="KSO_WM_FIGMA_FLAG" val="#fgm#"/>
  <p:tag name="KSO_WM_UNIT_PRESET_TEXT" val="单击添加项标题"/>
</p:tagLst>
</file>

<file path=ppt/tags/tag588.xml><?xml version="1.0" encoding="utf-8"?>
<p:tagLst xmlns:p="http://schemas.openxmlformats.org/presentationml/2006/main">
  <p:tag name="KSO_WM_DIAGRAM_GROUP_CODE" val="1"/>
  <p:tag name="KSO_WM_BEAUTIFY_FLAG" val="#fgm#"/>
  <p:tag name="KSO_WM_UNIT_INDEX" val="1_1_1"/>
  <p:tag name="KSO_WM_UNIT_TYPE" val="l_h_f"/>
  <p:tag name="KSO_WM_FIGMA_FLAG" val="#fgm#"/>
  <p:tag name="KSO_WM_UNIT_PRESET_TEXT" val="单击此处添加项正文"/>
</p:tagLst>
</file>

<file path=ppt/tags/tag589.xml><?xml version="1.0" encoding="utf-8"?>
<p:tagLst xmlns:p="http://schemas.openxmlformats.org/presentationml/2006/main">
  <p:tag name="$PH_EXT" val="2"/>
  <p:tag name="KSO_WM_DIAGRAM_GROUP_CODE" val="1"/>
  <p:tag name="KSO_WM_BEAUTIFY_FLAG" val="#fgm#"/>
  <p:tag name="KSO_WM_UNIT_INDEX" val="1_2_1"/>
  <p:tag name="KSO_WM_UNIT_TYPE" val="l_h_i"/>
  <p:tag name="KSO_WM_FIGMA_DECORATION_INDEX" val="18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PRESET_TEXT" val=" "/>
</p:tagLst>
</file>

<file path=ppt/tags/tag59.xml><?xml version="1.0" encoding="utf-8"?>
<p:tagLst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10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63"/>
  <p:tag name="KSO_WM_TEMPLATE_CATEGORY" val="custom"/>
</p:tagLst>
</file>

<file path=ppt/tags/tag590.xml><?xml version="1.0" encoding="utf-8"?>
<p:tagLst xmlns:p="http://schemas.openxmlformats.org/presentationml/2006/main">
  <p:tag name="KSO_WM_DIAGRAM_GROUP_CODE" val="1"/>
  <p:tag name="KSO_WM_BEAUTIFY_FLAG" val="#fgm#"/>
  <p:tag name="KSO_WM_UNIT_INDEX" val="1_2_1"/>
  <p:tag name="KSO_WM_UNIT_TYPE" val="l_h_d"/>
  <p:tag name="KSO_WM_FIGMA_FLAG" val="#fgm#"/>
  <p:tag name="MH_PIC_SOURCE_TYPE" val="generate_slide_ai*{&quot;ai_type&quot;:&quot;generate_ppt&quot;,&quot;id&quot;:&quot;VCG211249124718&quot;}*auto_galley_ai_*1750579648402_18.148_58643e5dc958-slide-22"/>
</p:tagLst>
</file>

<file path=ppt/tags/tag591.xml><?xml version="1.0" encoding="utf-8"?>
<p:tagLst xmlns:p="http://schemas.openxmlformats.org/presentationml/2006/main">
  <p:tag name="KSO_WM_DIAGRAM_GROUP_CODE" val="1"/>
  <p:tag name="KSO_WM_BEAUTIFY_FLAG" val="#fgm#"/>
  <p:tag name="KSO_WM_UNIT_INDEX" val="1_2_1"/>
  <p:tag name="KSO_WM_UNIT_TYPE" val="l_h_a"/>
  <p:tag name="KSO_WM_FIGMA_FLAG" val="#fgm#"/>
  <p:tag name="KSO_WM_UNIT_PRESET_TEXT" val="单击添加项标题"/>
</p:tagLst>
</file>

<file path=ppt/tags/tag592.xml><?xml version="1.0" encoding="utf-8"?>
<p:tagLst xmlns:p="http://schemas.openxmlformats.org/presentationml/2006/main">
  <p:tag name="KSO_WM_DIAGRAM_GROUP_CODE" val="1"/>
  <p:tag name="KSO_WM_BEAUTIFY_FLAG" val="#fgm#"/>
  <p:tag name="KSO_WM_UNIT_INDEX" val="1_2_1"/>
  <p:tag name="KSO_WM_UNIT_TYPE" val="l_h_f"/>
  <p:tag name="KSO_WM_FIGMA_FLAG" val="#fgm#"/>
  <p:tag name="KSO_WM_UNIT_PRESET_TEXT" val="单击此处添加项正文"/>
</p:tagLst>
</file>

<file path=ppt/tags/tag593.xml><?xml version="1.0" encoding="utf-8"?>
<p:tagLst xmlns:p="http://schemas.openxmlformats.org/presentationml/2006/main">
  <p:tag name="$PH_EXT" val="2"/>
  <p:tag name="KSO_WM_DIAGRAM_GROUP_CODE" val="1"/>
  <p:tag name="KSO_WM_BEAUTIFY_FLAG" val="#fgm#"/>
  <p:tag name="KSO_WM_UNIT_INDEX" val="1_3_1"/>
  <p:tag name="KSO_WM_UNIT_TYPE" val="l_h_i"/>
  <p:tag name="KSO_WM_FIGMA_DECORATION_INDEX" val="18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PRESET_TEXT" val=" "/>
</p:tagLst>
</file>

<file path=ppt/tags/tag594.xml><?xml version="1.0" encoding="utf-8"?>
<p:tagLst xmlns:p="http://schemas.openxmlformats.org/presentationml/2006/main">
  <p:tag name="KSO_WM_DIAGRAM_GROUP_CODE" val="1"/>
  <p:tag name="KSO_WM_BEAUTIFY_FLAG" val="#fgm#"/>
  <p:tag name="KSO_WM_UNIT_INDEX" val="1_3_1"/>
  <p:tag name="KSO_WM_UNIT_TYPE" val="l_h_d"/>
  <p:tag name="KSO_WM_FIGMA_FLAG" val="#fgm#"/>
  <p:tag name="MH_PIC_SOURCE_TYPE" val="generate_slide_ai*{&quot;ai_type&quot;:&quot;generate_ppt&quot;,&quot;id&quot;:&quot;VCG41N1221362959&quot;}*auto_galley_ai_*1750579648402_18.148_58643e5dc958-slide-22"/>
</p:tagLst>
</file>

<file path=ppt/tags/tag595.xml><?xml version="1.0" encoding="utf-8"?>
<p:tagLst xmlns:p="http://schemas.openxmlformats.org/presentationml/2006/main">
  <p:tag name="KSO_WM_DIAGRAM_GROUP_CODE" val="1"/>
  <p:tag name="KSO_WM_BEAUTIFY_FLAG" val="#fgm#"/>
  <p:tag name="KSO_WM_UNIT_INDEX" val="1_3_1"/>
  <p:tag name="KSO_WM_UNIT_TYPE" val="l_h_a"/>
  <p:tag name="KSO_WM_FIGMA_FLAG" val="#fgm#"/>
  <p:tag name="KSO_WM_UNIT_PRESET_TEXT" val="单击添加项标题"/>
</p:tagLst>
</file>

<file path=ppt/tags/tag596.xml><?xml version="1.0" encoding="utf-8"?>
<p:tagLst xmlns:p="http://schemas.openxmlformats.org/presentationml/2006/main">
  <p:tag name="KSO_WM_DIAGRAM_GROUP_CODE" val="1"/>
  <p:tag name="KSO_WM_BEAUTIFY_FLAG" val="#fgm#"/>
  <p:tag name="KSO_WM_UNIT_INDEX" val="1_3_1"/>
  <p:tag name="KSO_WM_UNIT_TYPE" val="l_h_f"/>
  <p:tag name="KSO_WM_FIGMA_FLAG" val="#fgm#"/>
  <p:tag name="KSO_WM_UNIT_PRESET_TEXT" val="单击此处添加项正文"/>
</p:tagLst>
</file>

<file path=ppt/tags/tag597.xml><?xml version="1.0" encoding="utf-8"?>
<p:tagLst xmlns:p="http://schemas.openxmlformats.org/presentationml/2006/main">
  <p:tag name="KSO_WM_BEAUTIFY_FLAG" val="#wm#"/>
  <p:tag name="KSO_WM_TEMPLATE_CATEGORY" val="custom"/>
  <p:tag name="KSO_WM_TEMPLATE_INDEX" val="40490363"/>
  <p:tag name="KSO_WM_SLIDE_CONTENT_ORIENTATION" val=""/>
  <p:tag name="KSO_WM_SLIDE_HAS_MASK" val="0"/>
  <p:tag name="KSO_WM_SLIDE_ITEM_CNT" val="3"/>
  <p:tag name="KSO_WM_SLIDE_TYPE" val="text"/>
  <p:tag name="KSO_WM_TEMPLATE_SUBCATEGORY" val="29"/>
  <p:tag name="KSO_WM_TEMPLATE_FIGMA_ID" val="69796629463"/>
  <p:tag name="KSO_WM_TEMPLATE_SLIDE_ID" val="slide_e3c93414deaf5687"/>
</p:tagLst>
</file>

<file path=ppt/tags/tag598.xml><?xml version="1.0" encoding="utf-8"?>
<p:tagLst xmlns:p="http://schemas.openxmlformats.org/presentationml/2006/main">
  <p:tag name="KSO_WM_BEAUTIFY_FLAG" val="#wm#"/>
  <p:tag name="KSO_WM_FIGMA_FLAG" val="#fgm#"/>
  <p:tag name="KSO_WM_UNIT_INDEX" val="1"/>
  <p:tag name="KSO_WM_UNIT_TEXT_TYPE" val="1"/>
  <p:tag name="KSO_WM_UNIT_TYPE" val="b"/>
  <p:tag name="KSO_WM_UNIT_ID" val="_11*b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63"/>
  <p:tag name="KSO_WM_TEMPLATE_CATEGORY" val="custom"/>
</p:tagLst>
</file>

<file path=ppt/tags/tag599.xml><?xml version="1.0" encoding="utf-8"?>
<p:tagLst xmlns:p="http://schemas.openxmlformats.org/presentationml/2006/main">
  <p:tag name="KSO_WM_UNIT_TYPE" val="a"/>
  <p:tag name="KSO_WM_BEAUTIFY_FLAG" val="#wm#"/>
  <p:tag name="KSO_WM_FIGMA_FLAG" val="#fgm#"/>
  <p:tag name="KSO_WM_UNIT_INDEX" val="1"/>
  <p:tag name="KSO_WM_UNIT_TEXT_TYPE" val="1"/>
  <p:tag name="KSO_WM_LAYOUT_CHECK_HASH" val="198bd71a3d77a7223bbf68252b46fa8d38750a69"/>
  <p:tag name="KSO_WM_NEWLAYOUT_ID" val="1270"/>
  <p:tag name="KSO_WM_UNIT_ID" val="_11*a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63"/>
  <p:tag name="KSO_WM_TEMPLATE_CATEGORY" val="custom"/>
</p:tagLst>
</file>

<file path=ppt/tags/tag6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2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63"/>
  <p:tag name="KSO_WM_TEMPLATE_CATEGORY" val="custom"/>
</p:tagLst>
</file>

<file path=ppt/tags/tag60.xml><?xml version="1.0" encoding="utf-8"?>
<p:tagLst xmlns:p="http://schemas.openxmlformats.org/presentationml/2006/main">
  <p:tag name="KSO_WM_UNIT_TYPE" val="i"/>
  <p:tag name="KSO_WM_UNIT_INDEX" val="5"/>
  <p:tag name="KSO_WM_BEAUTIFY_FLAG" val="#wm#"/>
  <p:tag name="KSO_WM_TAG_VERSION" val="3.0"/>
  <p:tag name="KSO_WM_UNIT_ID" val="_10*i*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63"/>
  <p:tag name="KSO_WM_TEMPLATE_CATEGORY" val="custom"/>
</p:tagLst>
</file>

<file path=ppt/tags/tag600.xml><?xml version="1.0" encoding="utf-8"?>
<p:tagLst xmlns:p="http://schemas.openxmlformats.org/presentationml/2006/main">
  <p:tag name="KSO_WM_BEAUTIFY_FLAG" val="#wm#"/>
  <p:tag name="KSO_WM_TEMPLATE_CATEGORY" val="custom"/>
  <p:tag name="KSO_WM_TEMPLATE_INDEX" val="40490363"/>
  <p:tag name="KSO_WM_SLIDE_HAS_MASK" val="0"/>
  <p:tag name="KSO_WM_SLIDE_ID" val="custom40490363_9"/>
  <p:tag name="KSO_WM_SLIDE_INDEX" val="5"/>
  <p:tag name="KSO_WM_SLIDE_ITEM_CNT" val="0"/>
  <p:tag name="KSO_WM_SLIDE_LAYOUT" val="a_b"/>
  <p:tag name="KSO_WM_SLIDE_LAYOUT_CNT" val="1_1"/>
  <p:tag name="KSO_WM_SLIDE_TYPE" val="endPage"/>
  <p:tag name="KSO_WM_TAG_VERSION" val="3.0"/>
  <p:tag name="KSO_WM_TEMPLATE_MASTER_TYPE" val="0"/>
  <p:tag name="KSO_WM_TEMPLATE_SLIDE_ID" val="slide_2f1bc384a532e0ce"/>
  <p:tag name="KSO_WM_TEMPLATE_SUBCATEGORY" val="29"/>
</p:tagLst>
</file>

<file path=ppt/tags/tag601.xml><?xml version="1.0" encoding="utf-8"?>
<p:tagLst xmlns:p="http://schemas.openxmlformats.org/presentationml/2006/main">
  <p:tag name="KSO_WM_PRESENTATION_SOURCE" val="WPPAIGeneratePPT"/>
</p:tagLst>
</file>

<file path=ppt/tags/tag61.xml><?xml version="1.0" encoding="utf-8"?>
<p:tagLst xmlns:p="http://schemas.openxmlformats.org/presentationml/2006/main">
  <p:tag name="KSO_WM_UNIT_TYPE" val="i"/>
  <p:tag name="KSO_WM_UNIT_INDEX" val="6"/>
  <p:tag name="KSO_WM_BEAUTIFY_FLAG" val="#wm#"/>
  <p:tag name="KSO_WM_TAG_VERSION" val="3.0"/>
  <p:tag name="KSO_WM_UNIT_ID" val="_10*i*6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63"/>
  <p:tag name="KSO_WM_TEMPLATE_CATEGORY" val="custom"/>
</p:tagLst>
</file>

<file path=ppt/tags/tag62.xml><?xml version="1.0" encoding="utf-8"?>
<p:tagLst xmlns:p="http://schemas.openxmlformats.org/presentationml/2006/main">
  <p:tag name="KSO_WM_UNIT_TYPE" val="i"/>
  <p:tag name="KSO_WM_UNIT_INDEX" val="7"/>
  <p:tag name="KSO_WM_BEAUTIFY_FLAG" val="#wm#"/>
  <p:tag name="KSO_WM_TAG_VERSION" val="3.0"/>
  <p:tag name="KSO_WM_UNIT_ID" val="_10*i*7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63"/>
  <p:tag name="KSO_WM_TEMPLATE_CATEGORY" val="custom"/>
</p:tagLst>
</file>

<file path=ppt/tags/tag63.xml><?xml version="1.0" encoding="utf-8"?>
<p:tagLst xmlns:p="http://schemas.openxmlformats.org/presentationml/2006/main">
  <p:tag name="KSO_WM_UNIT_TYPE" val="i"/>
  <p:tag name="KSO_WM_UNIT_INDEX" val="8"/>
  <p:tag name="KSO_WM_BEAUTIFY_FLAG" val="#wm#"/>
  <p:tag name="KSO_WM_TAG_VERSION" val="3.0"/>
  <p:tag name="KSO_WM_UNIT_ID" val="_10*i*8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63"/>
  <p:tag name="KSO_WM_TEMPLATE_CATEGORY" val="custom"/>
</p:tagLst>
</file>

<file path=ppt/tags/tag64.xml><?xml version="1.0" encoding="utf-8"?>
<p:tagLst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10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63"/>
  <p:tag name="KSO_WM_TEMPLATE_CATEGORY" val="custom"/>
</p:tagLst>
</file>

<file path=ppt/tags/tag65.xml><?xml version="1.0" encoding="utf-8"?>
<p:tagLst xmlns:p="http://schemas.openxmlformats.org/presentationml/2006/main">
  <p:tag name="KSO_WM_UNIT_ID" val="_1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63"/>
  <p:tag name="KSO_WM_TEMPLATE_CATEGORY" val="custom"/>
</p:tagLst>
</file>

<file path=ppt/tags/tag66.xml><?xml version="1.0" encoding="utf-8"?>
<p:tagLst xmlns:p="http://schemas.openxmlformats.org/presentationml/2006/main">
  <p:tag name="KSO_WM_UNIT_ID" val="_1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63"/>
  <p:tag name="KSO_WM_TEMPLATE_CATEGORY" val="custom"/>
</p:tagLst>
</file>

<file path=ppt/tags/tag67.xml><?xml version="1.0" encoding="utf-8"?>
<p:tagLst xmlns:p="http://schemas.openxmlformats.org/presentationml/2006/main">
  <p:tag name="KSO_WM_UNIT_ID" val="_1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63"/>
  <p:tag name="KSO_WM_TEMPLATE_CATEGORY" val="custom"/>
</p:tagLst>
</file>

<file path=ppt/tags/tag68.xml><?xml version="1.0" encoding="utf-8"?>
<p:tagLst xmlns:p="http://schemas.openxmlformats.org/presentationml/2006/main">
  <p:tag name="KSO_WM_UNIT_TYPE" val="a"/>
  <p:tag name="KSO_WM_BEAUTIFY_FLAG" val="#wm#"/>
  <p:tag name="KSO_WM_FIGMA_FLAG" val="#fgm#"/>
  <p:tag name="KSO_WM_UNIT_INDEX" val="1"/>
  <p:tag name="KSO_WM_UNIT_TEXT_TYPE" val="1"/>
  <p:tag name="KSO_WM_LAYOUT_CHECK_HASH" val="a8c4bec2a5b2a15f148c35cbe0904c818d583a1f"/>
  <p:tag name="KSO_WM_NEWLAYOUT_ID" val="1264"/>
  <p:tag name="KSO_WM_UNIT_ID" val="_10*a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63"/>
  <p:tag name="KSO_WM_TEMPLATE_CATEGORY" val="custom"/>
</p:tagLst>
</file>

<file path=ppt/tags/tag69.xml><?xml version="1.0" encoding="utf-8"?>
<p:tagLst xmlns:p="http://schemas.openxmlformats.org/presentationml/2006/main">
  <p:tag name="KSO_WM_UNIT_TYPE" val="e"/>
  <p:tag name="KSO_WM_BEAUTIFY_FLAG" val="#wm#"/>
  <p:tag name="KSO_WM_FIGMA_FLAG" val="#fgm#"/>
  <p:tag name="KSO_WM_UNIT_INDEX" val="1"/>
  <p:tag name="KSO_WM_UNIT_ID" val="_10*e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63"/>
  <p:tag name="KSO_WM_TEMPLATE_CATEGORY" val="custom"/>
</p:tagLst>
</file>

<file path=ppt/tags/tag7.xml><?xml version="1.0" encoding="utf-8"?>
<p:tagLst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2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63"/>
  <p:tag name="KSO_WM_TEMPLATE_CATEGORY" val="custom"/>
</p:tagLst>
</file>

<file path=ppt/tags/tag70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11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63"/>
  <p:tag name="KSO_WM_TEMPLATE_CATEGORY" val="custom"/>
</p:tagLst>
</file>

<file path=ppt/tags/tag71.xml><?xml version="1.0" encoding="utf-8"?>
<p:tagLst xmlns:p="http://schemas.openxmlformats.org/presentationml/2006/main">
  <p:tag name="KSO_WM_UNIT_TYPE" val="i"/>
  <p:tag name="KSO_WM_UNIT_INDEX" val="7"/>
  <p:tag name="KSO_WM_BEAUTIFY_FLAG" val="#wm#"/>
  <p:tag name="KSO_WM_TAG_VERSION" val="3.0"/>
  <p:tag name="KSO_WM_UNIT_ID" val="_11*i*7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63"/>
  <p:tag name="KSO_WM_TEMPLATE_CATEGORY" val="custom"/>
</p:tagLst>
</file>

<file path=ppt/tags/tag72.xml><?xml version="1.0" encoding="utf-8"?>
<p:tagLst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11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63"/>
  <p:tag name="KSO_WM_TEMPLATE_CATEGORY" val="custom"/>
</p:tagLst>
</file>

<file path=ppt/tags/tag73.xml><?xml version="1.0" encoding="utf-8"?>
<p:tagLst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11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63"/>
  <p:tag name="KSO_WM_TEMPLATE_CATEGORY" val="custom"/>
</p:tagLst>
</file>

<file path=ppt/tags/tag74.xml><?xml version="1.0" encoding="utf-8"?>
<p:tagLst xmlns:p="http://schemas.openxmlformats.org/presentationml/2006/main">
  <p:tag name="KSO_WM_UNIT_TYPE" val="i"/>
  <p:tag name="KSO_WM_UNIT_INDEX" val="10"/>
  <p:tag name="KSO_WM_BEAUTIFY_FLAG" val="#wm#"/>
  <p:tag name="KSO_WM_TAG_VERSION" val="3.0"/>
  <p:tag name="KSO_WM_UNIT_ID" val="_11*i*1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63"/>
  <p:tag name="KSO_WM_TEMPLATE_CATEGORY" val="custom"/>
</p:tagLst>
</file>

<file path=ppt/tags/tag75.xml><?xml version="1.0" encoding="utf-8"?>
<p:tagLst xmlns:p="http://schemas.openxmlformats.org/presentationml/2006/main">
  <p:tag name="KSO_WM_UNIT_TYPE" val="i"/>
  <p:tag name="KSO_WM_UNIT_INDEX" val="8"/>
  <p:tag name="KSO_WM_BEAUTIFY_FLAG" val="#wm#"/>
  <p:tag name="KSO_WM_TAG_VERSION" val="3.0"/>
  <p:tag name="KSO_WM_UNIT_ID" val="_11*i*8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63"/>
  <p:tag name="KSO_WM_TEMPLATE_CATEGORY" val="custom"/>
</p:tagLst>
</file>

<file path=ppt/tags/tag76.xml><?xml version="1.0" encoding="utf-8"?>
<p:tagLst xmlns:p="http://schemas.openxmlformats.org/presentationml/2006/main">
  <p:tag name="KSO_WM_UNIT_TYPE" val="i"/>
  <p:tag name="KSO_WM_UNIT_INDEX" val="9"/>
  <p:tag name="KSO_WM_BEAUTIFY_FLAG" val="#wm#"/>
  <p:tag name="KSO_WM_TAG_VERSION" val="3.0"/>
  <p:tag name="KSO_WM_UNIT_ID" val="_11*i*9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63"/>
  <p:tag name="KSO_WM_TEMPLATE_CATEGORY" val="custom"/>
</p:tagLst>
</file>

<file path=ppt/tags/tag77.xml><?xml version="1.0" encoding="utf-8"?>
<p:tagLst xmlns:p="http://schemas.openxmlformats.org/presentationml/2006/main">
  <p:tag name="KSO_WM_UNIT_ID" val="_1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63"/>
  <p:tag name="KSO_WM_TEMPLATE_CATEGORY" val="custom"/>
</p:tagLst>
</file>

<file path=ppt/tags/tag78.xml><?xml version="1.0" encoding="utf-8"?>
<p:tagLst xmlns:p="http://schemas.openxmlformats.org/presentationml/2006/main">
  <p:tag name="KSO_WM_UNIT_ID" val="_1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63"/>
  <p:tag name="KSO_WM_TEMPLATE_CATEGORY" val="custom"/>
</p:tagLst>
</file>

<file path=ppt/tags/tag79.xml><?xml version="1.0" encoding="utf-8"?>
<p:tagLst xmlns:p="http://schemas.openxmlformats.org/presentationml/2006/main">
  <p:tag name="KSO_WM_UNIT_ID" val="_1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63"/>
  <p:tag name="KSO_WM_TEMPLATE_CATEGORY" val="custom"/>
</p:tagLst>
</file>

<file path=ppt/tags/tag8.xml><?xml version="1.0" encoding="utf-8"?>
<p:tagLst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2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63"/>
  <p:tag name="KSO_WM_TEMPLATE_CATEGORY" val="custom"/>
</p:tagLst>
</file>

<file path=ppt/tags/tag80.xml><?xml version="1.0" encoding="utf-8"?>
<p:tagLst xmlns:p="http://schemas.openxmlformats.org/presentationml/2006/main">
  <p:tag name="KSO_WM_BEAUTIFY_FLAG" val="#wm#"/>
  <p:tag name="KSO_WM_FIGMA_FLAG" val="#fgm#"/>
  <p:tag name="KSO_WM_UNIT_INDEX" val="1"/>
  <p:tag name="KSO_WM_UNIT_TEXT_TYPE" val="1"/>
  <p:tag name="KSO_WM_UNIT_TYPE" val="b"/>
  <p:tag name="KSO_WM_UNIT_ID" val="_11*b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63"/>
  <p:tag name="KSO_WM_TEMPLATE_CATEGORY" val="custom"/>
</p:tagLst>
</file>

<file path=ppt/tags/tag81.xml><?xml version="1.0" encoding="utf-8"?>
<p:tagLst xmlns:p="http://schemas.openxmlformats.org/presentationml/2006/main">
  <p:tag name="KSO_WM_UNIT_TYPE" val="a"/>
  <p:tag name="KSO_WM_BEAUTIFY_FLAG" val="#wm#"/>
  <p:tag name="KSO_WM_FIGMA_FLAG" val="#fgm#"/>
  <p:tag name="KSO_WM_UNIT_INDEX" val="1"/>
  <p:tag name="KSO_WM_UNIT_TEXT_TYPE" val="1"/>
  <p:tag name="KSO_WM_LAYOUT_CHECK_HASH" val="198bd71a3d77a7223bbf68252b46fa8d38750a69"/>
  <p:tag name="KSO_WM_NEWLAYOUT_ID" val="1270"/>
  <p:tag name="KSO_WM_UNIT_ID" val="_11*a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63"/>
  <p:tag name="KSO_WM_TEMPLATE_CATEGORY" val="custom"/>
</p:tagLst>
</file>

<file path=ppt/tags/tag82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63"/>
  <p:tag name="KSO_WM_TEMPLATE_CATEGORY" val="custom"/>
</p:tagLst>
</file>

<file path=ppt/tags/tag83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63"/>
  <p:tag name="KSO_WM_TEMPLATE_CATEGORY" val="custom"/>
</p:tagLst>
</file>

<file path=ppt/tags/tag84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63"/>
  <p:tag name="KSO_WM_TEMPLATE_CATEGORY" val="custom"/>
</p:tagLst>
</file>

<file path=ppt/tags/tag85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EXT_TYPE" val="1"/>
  <p:tag name="KSO_WM_UNIT_TYPE" val="b"/>
</p:tagLst>
</file>

<file path=ppt/tags/tag86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EXT_TYPE" val="1"/>
  <p:tag name="KSO_WM_UNIT_TYPE" val="a"/>
  <p:tag name="KSO_WM_LAYOUT_CHECK_HASH" val="8a0f4f0982a9fac4a5ca212b08b5b4aca254be58"/>
  <p:tag name="KSO_WM_NEWLAYOUT_ID" val="1"/>
</p:tagLst>
</file>

<file path=ppt/tags/tag8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SUBTYPE" val="d"/>
  <p:tag name="KSO_WM_UNIT_TYPE" val="l_h_i"/>
</p:tagLst>
</file>

<file path=ppt/tags/tag88.xml><?xml version="1.0" encoding="utf-8"?>
<p:tagLst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UNIT_INDEX" val="1_1_2"/>
  <p:tag name="KSO_WM_UNIT_TYPE" val="l_h_i"/>
</p:tagLst>
</file>

<file path=ppt/tags/tag8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9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标题"/>
  <p:tag name="KSO_WM_UNIT_ID" val="_2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1"/>
  <p:tag name="KSO_WM_UNIT_VALUE" val="2"/>
  <p:tag name="KSO_WM_TEMPLATE_INDEX" val="40490363"/>
  <p:tag name="KSO_WM_TEMPLATE_CATEGORY" val="custom"/>
</p:tagLst>
</file>

<file path=ppt/tags/tag9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SUBTYPE" val="d"/>
  <p:tag name="KSO_WM_UNIT_TYPE" val="l_h_i"/>
</p:tagLst>
</file>

<file path=ppt/tags/tag91.xml><?xml version="1.0" encoding="utf-8"?>
<p:tagLst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UNIT_INDEX" val="1_2_2"/>
  <p:tag name="KSO_WM_UNIT_TYPE" val="l_h_i"/>
</p:tagLst>
</file>

<file path=ppt/tags/tag9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9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SUBTYPE" val="d"/>
  <p:tag name="KSO_WM_UNIT_TYPE" val="l_h_i"/>
</p:tagLst>
</file>

<file path=ppt/tags/tag94.xml><?xml version="1.0" encoding="utf-8"?>
<p:tagLst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UNIT_INDEX" val="1_3_2"/>
  <p:tag name="KSO_WM_UNIT_TYPE" val="l_h_i"/>
</p:tagLst>
</file>

<file path=ppt/tags/tag9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9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SUBTYPE" val="d"/>
  <p:tag name="KSO_WM_UNIT_TYPE" val="l_h_i"/>
</p:tagLst>
</file>

<file path=ppt/tags/tag97.xml><?xml version="1.0" encoding="utf-8"?>
<p:tagLst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UNIT_INDEX" val="1_4_2"/>
  <p:tag name="KSO_WM_UNIT_TYPE" val="l_h_i"/>
</p:tagLst>
</file>

<file path=ppt/tags/tag9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a"/>
</p:tagLst>
</file>

<file path=ppt/tags/tag99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63"/>
  <p:tag name="KSO_WM_TEMPLATE_CATEGORY" val="custom"/>
</p:tagLst>
</file>

<file path=ppt/theme/theme1.xml><?xml version="1.0" encoding="utf-8"?>
<a:theme xmlns:a="http://schemas.openxmlformats.org/drawingml/2006/main" name="Office 主题​​">
  <a:themeElements>
    <a:clrScheme name="自定义 38">
      <a:dk1>
        <a:srgbClr val="000000"/>
      </a:dk1>
      <a:lt1>
        <a:srgbClr val="FFFFFF"/>
      </a:lt1>
      <a:dk2>
        <a:srgbClr val="112D28"/>
      </a:dk2>
      <a:lt2>
        <a:srgbClr val="F1EDE7"/>
      </a:lt2>
      <a:accent1>
        <a:srgbClr val="9A7F5E"/>
      </a:accent1>
      <a:accent2>
        <a:srgbClr val="B82B00"/>
      </a:accent2>
      <a:accent3>
        <a:srgbClr val="5DB28F"/>
      </a:accent3>
      <a:accent4>
        <a:srgbClr val="BB8C70"/>
      </a:accent4>
      <a:accent5>
        <a:srgbClr val="8A8064"/>
      </a:accent5>
      <a:accent6>
        <a:srgbClr val="5491AE"/>
      </a:accent6>
      <a:hlink>
        <a:srgbClr val="0026E5"/>
      </a:hlink>
      <a:folHlink>
        <a:srgbClr val="7E1FAD"/>
      </a:folHlink>
    </a:clrScheme>
    <a:fontScheme name="自定义 10">
      <a:majorFont>
        <a:latin typeface="宋体"/>
        <a:ea typeface="宋体"/>
        <a:cs typeface=""/>
      </a:majorFont>
      <a:minorFont>
        <a:latin typeface="宋体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2488</Words>
  <Application>WPS 演示</Application>
  <PresentationFormat>宽屏</PresentationFormat>
  <Paragraphs>276</Paragraphs>
  <Slides>24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32" baseType="lpstr">
      <vt:lpstr>Arial</vt:lpstr>
      <vt:lpstr>宋体</vt:lpstr>
      <vt:lpstr>Wingdings</vt:lpstr>
      <vt:lpstr>Wingdings</vt:lpstr>
      <vt:lpstr>微软雅黑</vt:lpstr>
      <vt:lpstr>Arial Unicode MS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CAXDING</cp:lastModifiedBy>
  <cp:revision>155</cp:revision>
  <dcterms:created xsi:type="dcterms:W3CDTF">2019-06-19T02:08:00Z</dcterms:created>
  <dcterms:modified xsi:type="dcterms:W3CDTF">2025-06-22T08:08:04Z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2052-12.1.0.21541</vt:lpwstr>
  </property>
  <property fmtid="{D5CDD505-2E9C-101B-9397-08002B2CF9AE}" pid="3" name="ICV">
    <vt:lpwstr>B35A5E613BE6471EA2926373D6FAE689_11</vt:lpwstr>
  </property>
  <property fmtid="{D5CDD505-2E9C-101B-9397-08002B2CF9AE}" pid="4" name="KSOTemplateUUID">
    <vt:lpwstr>v1.0_ai_69796629463</vt:lpwstr>
  </property>
</Properties>
</file>